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comment1.xml" ContentType="application/vnd.openxmlformats-officedocument.presentationml.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6"/>
  </p:notesMasterIdLst>
  <p:sldIdLst>
    <p:sldId id="256" r:id="rId3"/>
    <p:sldId id="505" r:id="rId4"/>
    <p:sldId id="438" r:id="rId5"/>
    <p:sldId id="387" r:id="rId6"/>
    <p:sldId id="439" r:id="rId7"/>
    <p:sldId id="440" r:id="rId8"/>
    <p:sldId id="441" r:id="rId9"/>
    <p:sldId id="400" r:id="rId10"/>
    <p:sldId id="442" r:id="rId11"/>
    <p:sldId id="443" r:id="rId12"/>
    <p:sldId id="389" r:id="rId13"/>
    <p:sldId id="276" r:id="rId14"/>
    <p:sldId id="507" r:id="rId15"/>
    <p:sldId id="327" r:id="rId16"/>
    <p:sldId id="458" r:id="rId17"/>
    <p:sldId id="445" r:id="rId18"/>
    <p:sldId id="446" r:id="rId19"/>
    <p:sldId id="393" r:id="rId20"/>
    <p:sldId id="275" r:id="rId21"/>
    <p:sldId id="494" r:id="rId22"/>
    <p:sldId id="495" r:id="rId23"/>
    <p:sldId id="496" r:id="rId24"/>
    <p:sldId id="497" r:id="rId25"/>
    <p:sldId id="499" r:id="rId26"/>
    <p:sldId id="498" r:id="rId27"/>
    <p:sldId id="508" r:id="rId28"/>
    <p:sldId id="364" r:id="rId29"/>
    <p:sldId id="368" r:id="rId30"/>
    <p:sldId id="491" r:id="rId31"/>
    <p:sldId id="370" r:id="rId32"/>
    <p:sldId id="394" r:id="rId33"/>
    <p:sldId id="371" r:id="rId34"/>
    <p:sldId id="397" r:id="rId35"/>
    <p:sldId id="395" r:id="rId36"/>
    <p:sldId id="517" r:id="rId37"/>
    <p:sldId id="376" r:id="rId38"/>
    <p:sldId id="377" r:id="rId39"/>
    <p:sldId id="492" r:id="rId40"/>
    <p:sldId id="383" r:id="rId41"/>
    <p:sldId id="384" r:id="rId42"/>
    <p:sldId id="399" r:id="rId43"/>
    <p:sldId id="474" r:id="rId44"/>
    <p:sldId id="475" r:id="rId45"/>
    <p:sldId id="476" r:id="rId46"/>
    <p:sldId id="477" r:id="rId47"/>
    <p:sldId id="478" r:id="rId48"/>
    <p:sldId id="488" r:id="rId49"/>
    <p:sldId id="461" r:id="rId50"/>
    <p:sldId id="513" r:id="rId51"/>
    <p:sldId id="512" r:id="rId52"/>
    <p:sldId id="510" r:id="rId53"/>
    <p:sldId id="511" r:id="rId54"/>
    <p:sldId id="509" r:id="rId55"/>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King" initials="CK" lastIdx="24" clrIdx="0">
    <p:extLst/>
  </p:cmAuthor>
  <p:cmAuthor id="2" name="Martin" initials="M"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C090"/>
    <a:srgbClr val="FF0000"/>
    <a:srgbClr val="1B935F"/>
    <a:srgbClr val="FFFF00"/>
    <a:srgbClr val="FFFFFF"/>
    <a:srgbClr val="469D81"/>
    <a:srgbClr val="0070C0"/>
    <a:srgbClr val="1595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07" autoAdjust="0"/>
    <p:restoredTop sz="87205" autoAdjust="0"/>
  </p:normalViewPr>
  <p:slideViewPr>
    <p:cSldViewPr snapToGrid="0" snapToObjects="1">
      <p:cViewPr>
        <p:scale>
          <a:sx n="62" d="100"/>
          <a:sy n="62" d="100"/>
        </p:scale>
        <p:origin x="-1728" y="-120"/>
      </p:cViewPr>
      <p:guideLst>
        <p:guide orient="horz" pos="2160"/>
        <p:guide pos="2880"/>
      </p:guideLst>
    </p:cSldViewPr>
  </p:slideViewPr>
  <p:outlineViewPr>
    <p:cViewPr>
      <p:scale>
        <a:sx n="33" d="100"/>
        <a:sy n="33" d="100"/>
      </p:scale>
      <p:origin x="0" y="-1332"/>
    </p:cViewPr>
  </p:outlineViewPr>
  <p:notesTextViewPr>
    <p:cViewPr>
      <p:scale>
        <a:sx n="100" d="100"/>
        <a:sy n="100" d="100"/>
      </p:scale>
      <p:origin x="0" y="0"/>
    </p:cViewPr>
  </p:notesTextViewPr>
  <p:sorterViewPr>
    <p:cViewPr>
      <p:scale>
        <a:sx n="100" d="100"/>
        <a:sy n="100" d="100"/>
      </p:scale>
      <p:origin x="0" y="1095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commentAuthors" Target="commentAuthors.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12-29T17:08:35.936" idx="24">
    <p:pos x="10" y="10"/>
    <p:text>I used to find that pupils struggled when several successive contours had the same height. I used to explain that you you continue up through the marker (but not as far as the next countour height and then go down through the next marker. You chould show this for the flat hill in the west of your C/S</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ea typeface="ＭＳ Ｐゴシック" pitchFamily="-109" charset="-128"/>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ea typeface="ＭＳ Ｐゴシック" pitchFamily="-109" charset="-128"/>
              </a:defRPr>
            </a:lvl1pPr>
          </a:lstStyle>
          <a:p>
            <a:pPr>
              <a:defRPr/>
            </a:pPr>
            <a:fld id="{2E6DC135-9F09-43E8-992A-AF815CF2474B}" type="datetimeFigureOut">
              <a:rPr lang="en-GB"/>
              <a:pPr>
                <a:defRPr/>
              </a:pPr>
              <a:t>29/12/2016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ea typeface="ＭＳ Ｐゴシック" pitchFamily="-109" charset="-128"/>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B06E8364-DC3F-4747-B87E-9C32EBCE6EDE}" type="slidenum">
              <a:rPr lang="en-GB" altLang="en-US"/>
              <a:pPr/>
              <a:t>‹#›</a:t>
            </a:fld>
            <a:endParaRPr lang="en-GB" altLang="en-US"/>
          </a:p>
        </p:txBody>
      </p:sp>
    </p:spTree>
    <p:extLst>
      <p:ext uri="{BB962C8B-B14F-4D97-AF65-F5344CB8AC3E}">
        <p14:creationId xmlns:p14="http://schemas.microsoft.com/office/powerpoint/2010/main" val="25786731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89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76F22BD-EF0A-4A50-8EAF-89D84AC9EB25}" type="slidenum">
              <a:rPr lang="en-GB" altLang="en-US"/>
              <a:pPr/>
              <a:t>1</a:t>
            </a:fld>
            <a:endParaRPr lang="en-GB" altLang="en-US"/>
          </a:p>
        </p:txBody>
      </p:sp>
    </p:spTree>
    <p:extLst>
      <p:ext uri="{BB962C8B-B14F-4D97-AF65-F5344CB8AC3E}">
        <p14:creationId xmlns:p14="http://schemas.microsoft.com/office/powerpoint/2010/main" val="751290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a:t>If you are delivering</a:t>
            </a:r>
            <a:r>
              <a:rPr lang="en-GB" altLang="en-US" baseline="0" dirty="0"/>
              <a:t> this session to a class and want to incorporate the two practical sessions, print out multiple copies of Slides 50-52 beforehand and provide graph paper for drawing the cross-section</a:t>
            </a:r>
            <a:endParaRPr lang="en-GB" altLang="en-US" dirty="0"/>
          </a:p>
        </p:txBody>
      </p:sp>
      <p:sp>
        <p:nvSpPr>
          <p:cNvPr id="901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74D3136-71DA-4B2A-9BF2-33B45DC51813}" type="slidenum">
              <a:rPr lang="en-GB" altLang="en-US"/>
              <a:pPr/>
              <a:t>2</a:t>
            </a:fld>
            <a:endParaRPr lang="en-GB" altLang="en-US"/>
          </a:p>
        </p:txBody>
      </p:sp>
    </p:spTree>
    <p:extLst>
      <p:ext uri="{BB962C8B-B14F-4D97-AF65-F5344CB8AC3E}">
        <p14:creationId xmlns:p14="http://schemas.microsoft.com/office/powerpoint/2010/main" val="524314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91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6386353-85CF-4254-9FF8-5F17E8B50D55}" type="slidenum">
              <a:rPr lang="en-GB" altLang="en-US"/>
              <a:pPr/>
              <a:t>3</a:t>
            </a:fld>
            <a:endParaRPr lang="en-GB" altLang="en-US"/>
          </a:p>
        </p:txBody>
      </p:sp>
    </p:spTree>
    <p:extLst>
      <p:ext uri="{BB962C8B-B14F-4D97-AF65-F5344CB8AC3E}">
        <p14:creationId xmlns:p14="http://schemas.microsoft.com/office/powerpoint/2010/main" val="2412088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b="1"/>
              <a:t>Questions for students:</a:t>
            </a:r>
          </a:p>
          <a:p>
            <a:pPr eaLnBrk="1" hangingPunct="1">
              <a:spcBef>
                <a:spcPct val="0"/>
              </a:spcBef>
            </a:pPr>
            <a:r>
              <a:rPr lang="en-GB" altLang="en-US"/>
              <a:t>Are the maps the same scale and orientation? </a:t>
            </a:r>
            <a:r>
              <a:rPr lang="en-GB" altLang="en-US" b="1"/>
              <a:t>Answer: </a:t>
            </a:r>
            <a:r>
              <a:rPr lang="en-GB" altLang="en-US"/>
              <a:t>Yes</a:t>
            </a:r>
          </a:p>
          <a:p>
            <a:pPr eaLnBrk="1" hangingPunct="1">
              <a:spcBef>
                <a:spcPct val="0"/>
              </a:spcBef>
            </a:pPr>
            <a:r>
              <a:rPr lang="en-GB" altLang="en-US"/>
              <a:t>What does the key for the Bedrock Geology Map tell you? </a:t>
            </a:r>
            <a:r>
              <a:rPr lang="en-GB" altLang="en-US" b="1"/>
              <a:t>Answer: </a:t>
            </a:r>
            <a:r>
              <a:rPr lang="en-GB" altLang="en-US"/>
              <a:t>There are three groups of rocks – sedimentary, metamorphic and igneous.</a:t>
            </a:r>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45484AF-8FC5-4D05-9EC5-A36685F17572}" type="slidenum">
              <a:rPr lang="en-GB" altLang="en-US">
                <a:solidFill>
                  <a:srgbClr val="000000"/>
                </a:solidFill>
              </a:rPr>
              <a:pPr/>
              <a:t>5</a:t>
            </a:fld>
            <a:endParaRPr lang="en-GB" altLang="en-US">
              <a:solidFill>
                <a:srgbClr val="000000"/>
              </a:solidFill>
            </a:endParaRPr>
          </a:p>
        </p:txBody>
      </p:sp>
    </p:spTree>
    <p:extLst>
      <p:ext uri="{BB962C8B-B14F-4D97-AF65-F5344CB8AC3E}">
        <p14:creationId xmlns:p14="http://schemas.microsoft.com/office/powerpoint/2010/main" val="15016876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a:t>Which is furthest west, Derby or Nottingham? </a:t>
            </a:r>
            <a:r>
              <a:rPr lang="en-GB" altLang="en-US" b="1"/>
              <a:t>Answer: Derby</a:t>
            </a:r>
          </a:p>
          <a:p>
            <a:pPr eaLnBrk="1" hangingPunct="1">
              <a:spcBef>
                <a:spcPct val="0"/>
              </a:spcBef>
            </a:pPr>
            <a:r>
              <a:rPr lang="en-GB" altLang="en-US"/>
              <a:t>Which occupies the greater area, Derby or Nottingham? </a:t>
            </a:r>
            <a:r>
              <a:rPr lang="en-GB" altLang="en-US" b="1"/>
              <a:t>Answer: Nottingham</a:t>
            </a:r>
          </a:p>
        </p:txBody>
      </p:sp>
      <p:sp>
        <p:nvSpPr>
          <p:cNvPr id="931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9E25F81-DC4C-4930-B5EB-258949EF5D67}" type="slidenum">
              <a:rPr lang="en-GB" altLang="en-US">
                <a:solidFill>
                  <a:srgbClr val="000000"/>
                </a:solidFill>
              </a:rPr>
              <a:pPr/>
              <a:t>6</a:t>
            </a:fld>
            <a:endParaRPr lang="en-GB" altLang="en-US">
              <a:solidFill>
                <a:srgbClr val="000000"/>
              </a:solidFill>
            </a:endParaRPr>
          </a:p>
        </p:txBody>
      </p:sp>
    </p:spTree>
    <p:extLst>
      <p:ext uri="{BB962C8B-B14F-4D97-AF65-F5344CB8AC3E}">
        <p14:creationId xmlns:p14="http://schemas.microsoft.com/office/powerpoint/2010/main" val="1109081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942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68A8B6E-04FD-4F81-8373-AB1ACF3FDE3C}" type="slidenum">
              <a:rPr lang="en-GB" altLang="en-US">
                <a:solidFill>
                  <a:srgbClr val="000000"/>
                </a:solidFill>
              </a:rPr>
              <a:pPr/>
              <a:t>7</a:t>
            </a:fld>
            <a:endParaRPr lang="en-GB" altLang="en-US">
              <a:solidFill>
                <a:srgbClr val="000000"/>
              </a:solidFill>
            </a:endParaRPr>
          </a:p>
        </p:txBody>
      </p:sp>
    </p:spTree>
    <p:extLst>
      <p:ext uri="{BB962C8B-B14F-4D97-AF65-F5344CB8AC3E}">
        <p14:creationId xmlns:p14="http://schemas.microsoft.com/office/powerpoint/2010/main" val="1955871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952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F757E1C-19BA-4CC3-A647-ECEFD0507E18}" type="slidenum">
              <a:rPr lang="en-GB" altLang="en-US">
                <a:solidFill>
                  <a:srgbClr val="000000"/>
                </a:solidFill>
              </a:rPr>
              <a:pPr/>
              <a:t>9</a:t>
            </a:fld>
            <a:endParaRPr lang="en-GB" altLang="en-US">
              <a:solidFill>
                <a:srgbClr val="000000"/>
              </a:solidFill>
            </a:endParaRPr>
          </a:p>
        </p:txBody>
      </p:sp>
    </p:spTree>
    <p:extLst>
      <p:ext uri="{BB962C8B-B14F-4D97-AF65-F5344CB8AC3E}">
        <p14:creationId xmlns:p14="http://schemas.microsoft.com/office/powerpoint/2010/main" val="3309568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Stress that scale bars are useful when maps are being enlarged or reduced, because they maintain their proportion and can still be used (show reduced inset map as an example)</a:t>
            </a:r>
          </a:p>
        </p:txBody>
      </p:sp>
      <p:sp>
        <p:nvSpPr>
          <p:cNvPr id="962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5DF01A8-2170-4D4F-9A09-95E639230A46}" type="slidenum">
              <a:rPr lang="en-GB" altLang="en-US">
                <a:solidFill>
                  <a:srgbClr val="000000"/>
                </a:solidFill>
              </a:rPr>
              <a:pPr/>
              <a:t>10</a:t>
            </a:fld>
            <a:endParaRPr lang="en-GB" altLang="en-US">
              <a:solidFill>
                <a:srgbClr val="000000"/>
              </a:solidFill>
            </a:endParaRPr>
          </a:p>
        </p:txBody>
      </p:sp>
    </p:spTree>
    <p:extLst>
      <p:ext uri="{BB962C8B-B14F-4D97-AF65-F5344CB8AC3E}">
        <p14:creationId xmlns:p14="http://schemas.microsoft.com/office/powerpoint/2010/main" val="2776666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ea typeface="ＭＳ Ｐゴシック" panose="020B0600070205080204" pitchFamily="34" charset="-128"/>
              </a:rPr>
              <a:t>For Ordnance Survey maps the reference point for MSL is taken from Newlyn Harbour, Cornwall.</a:t>
            </a:r>
          </a:p>
          <a:p>
            <a:endParaRPr lang="en-GB"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B8BA697-FBAB-4180-A539-5B670118A440}" type="slidenum">
              <a:rPr lang="en-GB" altLang="en-US"/>
              <a:pPr/>
              <a:t>11</a:t>
            </a:fld>
            <a:endParaRPr lang="en-GB" altLang="en-US"/>
          </a:p>
        </p:txBody>
      </p:sp>
    </p:spTree>
    <p:extLst>
      <p:ext uri="{BB962C8B-B14F-4D97-AF65-F5344CB8AC3E}">
        <p14:creationId xmlns:p14="http://schemas.microsoft.com/office/powerpoint/2010/main" val="3061821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altLang="en-US" dirty="0"/>
              <a:t>What is the contour interval? </a:t>
            </a:r>
            <a:r>
              <a:rPr lang="en-GB" altLang="en-US" b="1" dirty="0"/>
              <a:t>Answer: 4 </a:t>
            </a:r>
            <a:r>
              <a:rPr lang="en-GB" altLang="en-US" b="1" dirty="0" err="1"/>
              <a:t>millibars</a:t>
            </a:r>
            <a:endParaRPr lang="en-GB" altLang="en-US" b="1" dirty="0"/>
          </a:p>
          <a:p>
            <a:pPr eaLnBrk="1" hangingPunct="1">
              <a:spcBef>
                <a:spcPct val="0"/>
              </a:spcBef>
            </a:pPr>
            <a:r>
              <a:rPr lang="en-GB" altLang="en-US" dirty="0"/>
              <a:t>Where is the area of highest pressure? </a:t>
            </a:r>
            <a:r>
              <a:rPr lang="en-GB" altLang="en-US" b="1" dirty="0"/>
              <a:t>Answer: 1037 </a:t>
            </a:r>
            <a:r>
              <a:rPr lang="en-GB" altLang="en-US" b="1" dirty="0" err="1"/>
              <a:t>millibars</a:t>
            </a:r>
            <a:r>
              <a:rPr lang="en-GB" altLang="en-US" b="1" dirty="0"/>
              <a:t> over Austria</a:t>
            </a:r>
          </a:p>
          <a:p>
            <a:pPr eaLnBrk="1" hangingPunct="1">
              <a:spcBef>
                <a:spcPct val="0"/>
              </a:spcBef>
            </a:pPr>
            <a:r>
              <a:rPr lang="en-GB" altLang="en-US" dirty="0"/>
              <a:t>Where is the area of lowest pressure? </a:t>
            </a:r>
            <a:r>
              <a:rPr lang="en-GB" altLang="en-US" b="1" dirty="0"/>
              <a:t>Answer: 979 </a:t>
            </a:r>
            <a:r>
              <a:rPr lang="en-GB" altLang="en-US" b="1" dirty="0" err="1"/>
              <a:t>millibars</a:t>
            </a:r>
            <a:r>
              <a:rPr lang="en-GB" altLang="en-US" b="1" dirty="0"/>
              <a:t> over the Norwegian Sea</a:t>
            </a:r>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1919EB1-997A-430F-A800-9F4273217405}" type="slidenum">
              <a:rPr lang="en-GB" altLang="en-US"/>
              <a:pPr/>
              <a:t>12</a:t>
            </a:fld>
            <a:endParaRPr lang="en-GB" altLang="en-US"/>
          </a:p>
        </p:txBody>
      </p:sp>
    </p:spTree>
    <p:extLst>
      <p:ext uri="{BB962C8B-B14F-4D97-AF65-F5344CB8AC3E}">
        <p14:creationId xmlns:p14="http://schemas.microsoft.com/office/powerpoint/2010/main" val="110671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b="1" dirty="0"/>
          </a:p>
        </p:txBody>
      </p:sp>
      <p:sp>
        <p:nvSpPr>
          <p:cNvPr id="983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1919EB1-997A-430F-A800-9F4273217405}" type="slidenum">
              <a:rPr lang="en-GB" altLang="en-US"/>
              <a:pPr/>
              <a:t>13</a:t>
            </a:fld>
            <a:endParaRPr lang="en-GB" altLang="en-US"/>
          </a:p>
        </p:txBody>
      </p:sp>
    </p:spTree>
    <p:extLst>
      <p:ext uri="{BB962C8B-B14F-4D97-AF65-F5344CB8AC3E}">
        <p14:creationId xmlns:p14="http://schemas.microsoft.com/office/powerpoint/2010/main" val="1106716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altLang="en-US" sz="1200" dirty="0">
                <a:latin typeface="+mn-lt"/>
              </a:rPr>
              <a:t>Learning to read contours takes practice. You have to visualize the 3-D shape described by the contour patterns.</a:t>
            </a:r>
            <a:endParaRPr lang="en-US" altLang="en-US" sz="1200" dirty="0">
              <a:latin typeface="+mn-lt"/>
              <a:cs typeface="Arial" panose="020B0604020202020204" pitchFamily="34" charset="0"/>
            </a:endParaRPr>
          </a:p>
          <a:p>
            <a:pPr eaLnBrk="1" hangingPunct="1">
              <a:spcBef>
                <a:spcPct val="0"/>
              </a:spcBef>
            </a:pPr>
            <a:endParaRPr lang="en-GB" altLang="en-US" dirty="0"/>
          </a:p>
        </p:txBody>
      </p:sp>
      <p:sp>
        <p:nvSpPr>
          <p:cNvPr id="993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8FA153B9-06B7-439A-93E2-4E1B4D14D7A7}" type="slidenum">
              <a:rPr lang="en-GB" altLang="en-US"/>
              <a:pPr/>
              <a:t>14</a:t>
            </a:fld>
            <a:endParaRPr lang="en-GB" altLang="en-US"/>
          </a:p>
        </p:txBody>
      </p:sp>
    </p:spTree>
    <p:extLst>
      <p:ext uri="{BB962C8B-B14F-4D97-AF65-F5344CB8AC3E}">
        <p14:creationId xmlns:p14="http://schemas.microsoft.com/office/powerpoint/2010/main" val="3657547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Does the diagram show a hill or a depression? </a:t>
            </a:r>
            <a:r>
              <a:rPr lang="en-GB" altLang="en-US" b="1" dirty="0"/>
              <a:t>Answer: A hill</a:t>
            </a:r>
          </a:p>
          <a:p>
            <a:r>
              <a:rPr lang="en-GB" altLang="en-US" dirty="0" smtClean="0"/>
              <a:t>Note that topographic contour </a:t>
            </a:r>
            <a:r>
              <a:rPr lang="en-GB" altLang="en-US" dirty="0"/>
              <a:t>values are written with the bottom of the number on the downhill side</a:t>
            </a:r>
          </a:p>
        </p:txBody>
      </p:sp>
      <p:sp>
        <p:nvSpPr>
          <p:cNvPr id="1013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7DADD98-319F-4283-A532-58463863F143}" type="slidenum">
              <a:rPr lang="en-GB" altLang="en-US">
                <a:solidFill>
                  <a:srgbClr val="000000"/>
                </a:solidFill>
              </a:rPr>
              <a:pPr/>
              <a:t>15</a:t>
            </a:fld>
            <a:endParaRPr lang="en-GB" altLang="en-US">
              <a:solidFill>
                <a:srgbClr val="000000"/>
              </a:solidFill>
            </a:endParaRPr>
          </a:p>
        </p:txBody>
      </p:sp>
    </p:spTree>
    <p:extLst>
      <p:ext uri="{BB962C8B-B14F-4D97-AF65-F5344CB8AC3E}">
        <p14:creationId xmlns:p14="http://schemas.microsoft.com/office/powerpoint/2010/main" val="1395850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a:t>Which direction are the slopes facing? </a:t>
            </a:r>
            <a:r>
              <a:rPr lang="en-GB" altLang="en-US" b="1" dirty="0"/>
              <a:t>Answer: South</a:t>
            </a:r>
          </a:p>
          <a:p>
            <a:r>
              <a:rPr lang="en-GB" altLang="en-US" dirty="0"/>
              <a:t>How steep is the steep slope? </a:t>
            </a:r>
            <a:r>
              <a:rPr lang="en-GB" altLang="en-US" b="1" dirty="0"/>
              <a:t>Answer: Not very – it only rises/falls 50m over a kilometre (about 3˚)</a:t>
            </a:r>
          </a:p>
        </p:txBody>
      </p:sp>
      <p:sp>
        <p:nvSpPr>
          <p:cNvPr id="1024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78860D8-F6DB-4C24-8C2B-9C30B9B41A78}" type="slidenum">
              <a:rPr lang="en-GB" altLang="en-US">
                <a:solidFill>
                  <a:srgbClr val="000000"/>
                </a:solidFill>
              </a:rPr>
              <a:pPr/>
              <a:t>16</a:t>
            </a:fld>
            <a:endParaRPr lang="en-GB" altLang="en-US">
              <a:solidFill>
                <a:srgbClr val="000000"/>
              </a:solidFill>
            </a:endParaRPr>
          </a:p>
        </p:txBody>
      </p:sp>
    </p:spTree>
    <p:extLst>
      <p:ext uri="{BB962C8B-B14F-4D97-AF65-F5344CB8AC3E}">
        <p14:creationId xmlns:p14="http://schemas.microsoft.com/office/powerpoint/2010/main" val="377646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Can you recognise a valley and a ridge?</a:t>
            </a:r>
          </a:p>
          <a:p>
            <a:r>
              <a:rPr lang="en-US" altLang="en-US" dirty="0"/>
              <a:t>Which direction is the stream flowing towards? </a:t>
            </a:r>
            <a:r>
              <a:rPr lang="en-US" altLang="en-US" b="1" dirty="0"/>
              <a:t>Answer: South</a:t>
            </a:r>
          </a:p>
        </p:txBody>
      </p:sp>
      <p:sp>
        <p:nvSpPr>
          <p:cNvPr id="103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8A9FFDD-0E4E-4371-A1E3-515FD24A82A8}" type="slidenum">
              <a:rPr lang="en-GB" altLang="en-US">
                <a:solidFill>
                  <a:srgbClr val="000000"/>
                </a:solidFill>
              </a:rPr>
              <a:pPr/>
              <a:t>17</a:t>
            </a:fld>
            <a:endParaRPr lang="en-GB" altLang="en-US">
              <a:solidFill>
                <a:srgbClr val="000000"/>
              </a:solidFill>
            </a:endParaRPr>
          </a:p>
        </p:txBody>
      </p:sp>
    </p:spTree>
    <p:extLst>
      <p:ext uri="{BB962C8B-B14F-4D97-AF65-F5344CB8AC3E}">
        <p14:creationId xmlns:p14="http://schemas.microsoft.com/office/powerpoint/2010/main" val="2928773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044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0A540E6-F28A-4A9C-B20B-7221A74F9699}" type="slidenum">
              <a:rPr lang="en-GB" altLang="en-US"/>
              <a:pPr/>
              <a:t>19</a:t>
            </a:fld>
            <a:endParaRPr lang="en-GB" altLang="en-US"/>
          </a:p>
        </p:txBody>
      </p:sp>
    </p:spTree>
    <p:extLst>
      <p:ext uri="{BB962C8B-B14F-4D97-AF65-F5344CB8AC3E}">
        <p14:creationId xmlns:p14="http://schemas.microsoft.com/office/powerpoint/2010/main" val="3095061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Sometimes topographic maps are shown with height values at a given point, rather than contours. These are called ‘spot height’ maps and they are rather difficult to interpret. In order to get a better idea of the shape of the land surface the data can be contoured.</a:t>
            </a:r>
            <a:endParaRPr lang="en-GB" altLang="en-US" dirty="0"/>
          </a:p>
        </p:txBody>
      </p:sp>
      <p:sp>
        <p:nvSpPr>
          <p:cNvPr id="105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59437A6-9DA1-4A59-AB56-CACFC9922B74}" type="slidenum">
              <a:rPr lang="en-GB" altLang="en-US"/>
              <a:pPr/>
              <a:t>21</a:t>
            </a:fld>
            <a:endParaRPr lang="en-GB" altLang="en-US"/>
          </a:p>
        </p:txBody>
      </p:sp>
    </p:spTree>
    <p:extLst>
      <p:ext uri="{BB962C8B-B14F-4D97-AF65-F5344CB8AC3E}">
        <p14:creationId xmlns:p14="http://schemas.microsoft.com/office/powerpoint/2010/main" val="37263515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065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1765A20-AD30-4EC5-B7FF-B5876807FCB4}" type="slidenum">
              <a:rPr lang="en-GB" altLang="en-US"/>
              <a:pPr/>
              <a:t>23</a:t>
            </a:fld>
            <a:endParaRPr lang="en-GB" altLang="en-US"/>
          </a:p>
        </p:txBody>
      </p:sp>
    </p:spTree>
    <p:extLst>
      <p:ext uri="{BB962C8B-B14F-4D97-AF65-F5344CB8AC3E}">
        <p14:creationId xmlns:p14="http://schemas.microsoft.com/office/powerpoint/2010/main" val="204733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highest ground is in the north (&gt;1100m).</a:t>
            </a:r>
          </a:p>
          <a:p>
            <a:r>
              <a:rPr lang="en-GB" dirty="0"/>
              <a:t>The lowest area is in</a:t>
            </a:r>
            <a:r>
              <a:rPr lang="en-GB" baseline="0" dirty="0"/>
              <a:t> the SW, in the valley bottom (&lt;700m).</a:t>
            </a:r>
          </a:p>
          <a:p>
            <a:r>
              <a:rPr lang="en-GB" baseline="0" dirty="0"/>
              <a:t>The major landforms are a sinuous valley that trends SW-NE, then W-E, flanked by a broad ridge that trends NW-SE. The ground rises from the valley bottom to a high point in the north.</a:t>
            </a:r>
          </a:p>
          <a:p>
            <a:r>
              <a:rPr lang="en-GB" baseline="0" dirty="0"/>
              <a:t>The stream is flowing from east to west.</a:t>
            </a:r>
            <a:endParaRPr lang="en-GB" dirty="0"/>
          </a:p>
          <a:p>
            <a:endParaRPr lang="en-GB" dirty="0"/>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24</a:t>
            </a:fld>
            <a:endParaRPr lang="en-GB" altLang="en-US"/>
          </a:p>
        </p:txBody>
      </p:sp>
    </p:spTree>
    <p:extLst>
      <p:ext uri="{BB962C8B-B14F-4D97-AF65-F5344CB8AC3E}">
        <p14:creationId xmlns:p14="http://schemas.microsoft.com/office/powerpoint/2010/main" val="19954312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highest ground is in the north (&gt;1100m).</a:t>
            </a:r>
          </a:p>
          <a:p>
            <a:r>
              <a:rPr lang="en-GB" dirty="0"/>
              <a:t>The lowest area is in</a:t>
            </a:r>
            <a:r>
              <a:rPr lang="en-GB" baseline="0" dirty="0"/>
              <a:t> the SW, in the valley bottom (&lt;700m).</a:t>
            </a:r>
          </a:p>
          <a:p>
            <a:r>
              <a:rPr lang="en-GB" baseline="0" dirty="0"/>
              <a:t>The major landforms are a sinuous valley that trends SW-NE, then W-E, flanked by a broad ridge that trends NW-SE. The ground rises from the valley bottom to a high point in the north.</a:t>
            </a:r>
          </a:p>
          <a:p>
            <a:r>
              <a:rPr lang="en-GB" baseline="0" dirty="0"/>
              <a:t>The stream is flowing from east to west.</a:t>
            </a:r>
            <a:endParaRPr lang="en-GB" dirty="0"/>
          </a:p>
          <a:p>
            <a:endParaRPr lang="en-GB" dirty="0"/>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25</a:t>
            </a:fld>
            <a:endParaRPr lang="en-GB" altLang="en-US"/>
          </a:p>
        </p:txBody>
      </p:sp>
    </p:spTree>
    <p:extLst>
      <p:ext uri="{BB962C8B-B14F-4D97-AF65-F5344CB8AC3E}">
        <p14:creationId xmlns:p14="http://schemas.microsoft.com/office/powerpoint/2010/main" val="30146174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94DD2AD-7347-4E11-A2C3-31AE1B9862ED}" type="slidenum">
              <a:rPr lang="en-GB" altLang="en-US"/>
              <a:pPr/>
              <a:t>28</a:t>
            </a:fld>
            <a:endParaRPr lang="en-GB" altLang="en-US"/>
          </a:p>
        </p:txBody>
      </p:sp>
    </p:spTree>
    <p:extLst>
      <p:ext uri="{BB962C8B-B14F-4D97-AF65-F5344CB8AC3E}">
        <p14:creationId xmlns:p14="http://schemas.microsoft.com/office/powerpoint/2010/main" val="641710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08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590BBE5-6E41-4EFC-BB7A-582AAF2F8EB1}" type="slidenum">
              <a:rPr lang="en-GB" altLang="en-US"/>
              <a:pPr/>
              <a:t>29</a:t>
            </a:fld>
            <a:endParaRPr lang="en-GB" altLang="en-US"/>
          </a:p>
        </p:txBody>
      </p:sp>
    </p:spTree>
    <p:extLst>
      <p:ext uri="{BB962C8B-B14F-4D97-AF65-F5344CB8AC3E}">
        <p14:creationId xmlns:p14="http://schemas.microsoft.com/office/powerpoint/2010/main" val="1903493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09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5000527-9C57-4EF8-A88E-DFEF26EEA0D7}" type="slidenum">
              <a:rPr lang="en-GB" altLang="en-US"/>
              <a:pPr/>
              <a:t>30</a:t>
            </a:fld>
            <a:endParaRPr lang="en-GB" altLang="en-US"/>
          </a:p>
        </p:txBody>
      </p:sp>
    </p:spTree>
    <p:extLst>
      <p:ext uri="{BB962C8B-B14F-4D97-AF65-F5344CB8AC3E}">
        <p14:creationId xmlns:p14="http://schemas.microsoft.com/office/powerpoint/2010/main" val="7870377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46E1044-AA67-4E93-BA66-2FB2E354CEF5}" type="slidenum">
              <a:rPr lang="en-GB" altLang="en-US"/>
              <a:pPr/>
              <a:t>31</a:t>
            </a:fld>
            <a:endParaRPr lang="en-GB" altLang="en-US"/>
          </a:p>
        </p:txBody>
      </p:sp>
    </p:spTree>
    <p:extLst>
      <p:ext uri="{BB962C8B-B14F-4D97-AF65-F5344CB8AC3E}">
        <p14:creationId xmlns:p14="http://schemas.microsoft.com/office/powerpoint/2010/main" val="26919056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34</a:t>
            </a:fld>
            <a:endParaRPr lang="en-GB" altLang="en-US"/>
          </a:p>
        </p:txBody>
      </p:sp>
    </p:spTree>
    <p:extLst>
      <p:ext uri="{BB962C8B-B14F-4D97-AF65-F5344CB8AC3E}">
        <p14:creationId xmlns:p14="http://schemas.microsoft.com/office/powerpoint/2010/main" val="1175296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35</a:t>
            </a:fld>
            <a:endParaRPr lang="en-GB" altLang="en-US"/>
          </a:p>
        </p:txBody>
      </p:sp>
    </p:spTree>
    <p:extLst>
      <p:ext uri="{BB962C8B-B14F-4D97-AF65-F5344CB8AC3E}">
        <p14:creationId xmlns:p14="http://schemas.microsoft.com/office/powerpoint/2010/main" val="24714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77F5978-367A-4573-99D4-228F4BE81D7A}" type="slidenum">
              <a:rPr lang="en-GB" altLang="en-US"/>
              <a:pPr/>
              <a:t>36</a:t>
            </a:fld>
            <a:endParaRPr lang="en-GB" altLang="en-US"/>
          </a:p>
        </p:txBody>
      </p:sp>
    </p:spTree>
    <p:extLst>
      <p:ext uri="{BB962C8B-B14F-4D97-AF65-F5344CB8AC3E}">
        <p14:creationId xmlns:p14="http://schemas.microsoft.com/office/powerpoint/2010/main" val="20455300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200" dirty="0">
                <a:latin typeface="+mn-lt"/>
                <a:cs typeface="Arial" panose="020B0604020202020204" pitchFamily="34" charset="0"/>
              </a:rPr>
              <a:t>This map shows some of the main valleys (not all have been marked)</a:t>
            </a:r>
          </a:p>
          <a:p>
            <a:endParaRPr lang="en-GB" dirty="0"/>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37</a:t>
            </a:fld>
            <a:endParaRPr lang="en-GB" altLang="en-US"/>
          </a:p>
        </p:txBody>
      </p:sp>
    </p:spTree>
    <p:extLst>
      <p:ext uri="{BB962C8B-B14F-4D97-AF65-F5344CB8AC3E}">
        <p14:creationId xmlns:p14="http://schemas.microsoft.com/office/powerpoint/2010/main" val="38941688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latin typeface="Arial" panose="020B0604020202020204" pitchFamily="34" charset="0"/>
                <a:cs typeface="Arial" panose="020B0604020202020204" pitchFamily="34" charset="0"/>
              </a:rPr>
              <a:t>There is no permanent water in these valleys, however in the past there was sufficient water that flowed along these routes to cause erosion and form the valley.</a:t>
            </a:r>
            <a:r>
              <a:rPr lang="en-US" altLang="en-US" baseline="0" dirty="0">
                <a:latin typeface="Arial" panose="020B0604020202020204" pitchFamily="34" charset="0"/>
                <a:cs typeface="Arial" panose="020B0604020202020204" pitchFamily="34" charset="0"/>
              </a:rPr>
              <a:t> </a:t>
            </a:r>
            <a:r>
              <a:rPr lang="en-US" altLang="en-US" dirty="0">
                <a:latin typeface="Arial" panose="020B0604020202020204" pitchFamily="34" charset="0"/>
                <a:cs typeface="Arial" panose="020B0604020202020204" pitchFamily="34" charset="0"/>
              </a:rPr>
              <a:t>Is there any time in the recent geological past when there was greater water flow in this area?</a:t>
            </a:r>
          </a:p>
          <a:p>
            <a:endParaRPr lang="en-GB" altLang="en-US" dirty="0"/>
          </a:p>
        </p:txBody>
      </p:sp>
      <p:sp>
        <p:nvSpPr>
          <p:cNvPr id="112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93DB948-BE78-4076-90F2-F122AB21E802}" type="slidenum">
              <a:rPr lang="en-GB" altLang="en-US"/>
              <a:pPr/>
              <a:t>38</a:t>
            </a:fld>
            <a:endParaRPr lang="en-GB" altLang="en-US"/>
          </a:p>
        </p:txBody>
      </p:sp>
    </p:spTree>
    <p:extLst>
      <p:ext uri="{BB962C8B-B14F-4D97-AF65-F5344CB8AC3E}">
        <p14:creationId xmlns:p14="http://schemas.microsoft.com/office/powerpoint/2010/main" val="26610880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sz="1200" dirty="0">
                <a:latin typeface="+mn-lt"/>
                <a:cs typeface="Arial" panose="020B0604020202020204" pitchFamily="34" charset="0"/>
              </a:rPr>
              <a:t>Notice that the contours have a similar shape to a valley, but the V-shape points downhill</a:t>
            </a:r>
          </a:p>
          <a:p>
            <a:endParaRPr lang="en-GB" altLang="en-US" dirty="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E200004-DD77-4D08-9865-EBE4AEEDE3F6}" type="slidenum">
              <a:rPr lang="en-GB" altLang="en-US"/>
              <a:pPr/>
              <a:t>39</a:t>
            </a:fld>
            <a:endParaRPr lang="en-GB" altLang="en-US"/>
          </a:p>
        </p:txBody>
      </p:sp>
    </p:spTree>
    <p:extLst>
      <p:ext uri="{BB962C8B-B14F-4D97-AF65-F5344CB8AC3E}">
        <p14:creationId xmlns:p14="http://schemas.microsoft.com/office/powerpoint/2010/main" val="1710210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dirty="0"/>
              <a:t>Answer: No; Point D is at the same height (150m) as Point C, but the axis of the ridge is higher (at 175m).</a:t>
            </a: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37FBA80-79F9-4D3E-BD11-AF5A7414AE16}" type="slidenum">
              <a:rPr lang="en-GB" altLang="en-US"/>
              <a:pPr/>
              <a:t>40</a:t>
            </a:fld>
            <a:endParaRPr lang="en-GB" altLang="en-US"/>
          </a:p>
        </p:txBody>
      </p:sp>
    </p:spTree>
    <p:extLst>
      <p:ext uri="{BB962C8B-B14F-4D97-AF65-F5344CB8AC3E}">
        <p14:creationId xmlns:p14="http://schemas.microsoft.com/office/powerpoint/2010/main" val="31646107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41</a:t>
            </a:fld>
            <a:endParaRPr lang="en-GB" altLang="en-US"/>
          </a:p>
        </p:txBody>
      </p:sp>
    </p:spTree>
    <p:extLst>
      <p:ext uri="{BB962C8B-B14F-4D97-AF65-F5344CB8AC3E}">
        <p14:creationId xmlns:p14="http://schemas.microsoft.com/office/powerpoint/2010/main" val="26065961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157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BA231A5-82B6-4E9A-AAC6-32966B5AC540}" type="slidenum">
              <a:rPr lang="en-GB" altLang="en-US"/>
              <a:pPr/>
              <a:t>47</a:t>
            </a:fld>
            <a:endParaRPr lang="en-GB" altLang="en-US"/>
          </a:p>
        </p:txBody>
      </p:sp>
    </p:spTree>
    <p:extLst>
      <p:ext uri="{BB962C8B-B14F-4D97-AF65-F5344CB8AC3E}">
        <p14:creationId xmlns:p14="http://schemas.microsoft.com/office/powerpoint/2010/main" val="29221489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50</a:t>
            </a:fld>
            <a:endParaRPr lang="en-GB" altLang="en-US"/>
          </a:p>
        </p:txBody>
      </p:sp>
    </p:spTree>
    <p:extLst>
      <p:ext uri="{BB962C8B-B14F-4D97-AF65-F5344CB8AC3E}">
        <p14:creationId xmlns:p14="http://schemas.microsoft.com/office/powerpoint/2010/main" val="1460307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pitchFamily="-109" charset="-128"/>
              </a:defRPr>
            </a:lvl1pPr>
            <a:lvl2pPr marL="742950" indent="-285750">
              <a:defRPr>
                <a:solidFill>
                  <a:schemeClr val="tx1"/>
                </a:solidFill>
                <a:latin typeface="Arial" charset="0"/>
                <a:ea typeface="ＭＳ Ｐゴシック" pitchFamily="-109" charset="-128"/>
              </a:defRPr>
            </a:lvl2pPr>
            <a:lvl3pPr marL="1143000" indent="-228600">
              <a:defRPr>
                <a:solidFill>
                  <a:schemeClr val="tx1"/>
                </a:solidFill>
                <a:latin typeface="Arial" charset="0"/>
                <a:ea typeface="ＭＳ Ｐゴシック" pitchFamily="-109" charset="-128"/>
              </a:defRPr>
            </a:lvl3pPr>
            <a:lvl4pPr marL="1600200" indent="-228600">
              <a:defRPr>
                <a:solidFill>
                  <a:schemeClr val="tx1"/>
                </a:solidFill>
                <a:latin typeface="Arial" charset="0"/>
                <a:ea typeface="ＭＳ Ｐゴシック" pitchFamily="-109" charset="-128"/>
              </a:defRPr>
            </a:lvl4pPr>
            <a:lvl5pPr marL="2057400" indent="-228600">
              <a:defRPr>
                <a:solidFill>
                  <a:schemeClr val="tx1"/>
                </a:solidFill>
                <a:latin typeface="Arial" charset="0"/>
                <a:ea typeface="ＭＳ Ｐゴシック" pitchFamily="-109"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109"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109"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109"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109" charset="-128"/>
              </a:defRPr>
            </a:lvl9pPr>
          </a:lstStyle>
          <a:p>
            <a:fld id="{9AC00B34-09C7-4103-AF1F-079FF63ACC9F}" type="slidenum">
              <a:rPr lang="en-GB" altLang="en-US" smtClean="0"/>
              <a:pPr/>
              <a:t>51</a:t>
            </a:fld>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06E8364-DC3F-4747-B87E-9C32EBCE6EDE}" type="slidenum">
              <a:rPr lang="en-GB" altLang="en-US" smtClean="0"/>
              <a:pPr/>
              <a:t>52</a:t>
            </a:fld>
            <a:endParaRPr lang="en-GB" altLang="en-US"/>
          </a:p>
        </p:txBody>
      </p:sp>
    </p:spTree>
    <p:extLst>
      <p:ext uri="{BB962C8B-B14F-4D97-AF65-F5344CB8AC3E}">
        <p14:creationId xmlns:p14="http://schemas.microsoft.com/office/powerpoint/2010/main" val="2580026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E8711CB1-DF6B-448C-9070-26FC054D9B37}"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9CEFA16-375B-4E6B-9AD2-A11D1AAC907C}" type="slidenum">
              <a:rPr lang="en-US" altLang="en-US"/>
              <a:pPr/>
              <a:t>‹#›</a:t>
            </a:fld>
            <a:endParaRPr lang="en-US" altLang="en-US"/>
          </a:p>
        </p:txBody>
      </p:sp>
    </p:spTree>
    <p:extLst>
      <p:ext uri="{BB962C8B-B14F-4D97-AF65-F5344CB8AC3E}">
        <p14:creationId xmlns:p14="http://schemas.microsoft.com/office/powerpoint/2010/main" val="729071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BBD3F0FF-7B29-4E83-BD5B-3B1988389178}"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C537B03-3B2A-44CF-82CF-5187BFCEF27A}" type="slidenum">
              <a:rPr lang="en-US" altLang="en-US"/>
              <a:pPr/>
              <a:t>‹#›</a:t>
            </a:fld>
            <a:endParaRPr lang="en-US" altLang="en-US"/>
          </a:p>
        </p:txBody>
      </p:sp>
    </p:spTree>
    <p:extLst>
      <p:ext uri="{BB962C8B-B14F-4D97-AF65-F5344CB8AC3E}">
        <p14:creationId xmlns:p14="http://schemas.microsoft.com/office/powerpoint/2010/main" val="2766693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pPr>
              <a:defRPr/>
            </a:pPr>
            <a:fld id="{4D8A8BE4-AC5B-4B81-9683-11C49CC2F85B}"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660B592-A5A1-4311-8250-2EBC87959179}" type="slidenum">
              <a:rPr lang="en-US" altLang="en-US"/>
              <a:pPr/>
              <a:t>‹#›</a:t>
            </a:fld>
            <a:endParaRPr lang="en-US" altLang="en-US"/>
          </a:p>
        </p:txBody>
      </p:sp>
    </p:spTree>
    <p:extLst>
      <p:ext uri="{BB962C8B-B14F-4D97-AF65-F5344CB8AC3E}">
        <p14:creationId xmlns:p14="http://schemas.microsoft.com/office/powerpoint/2010/main" val="3290114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pPr>
              <a:defRPr/>
            </a:pPr>
            <a:fld id="{096EC142-EC87-42C9-A866-54A610F530B6}" type="datetime1">
              <a:rPr lang="en-US" altLang="en-US"/>
              <a:pPr>
                <a:defRPr/>
              </a:pPr>
              <a:t>12/29/2016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A09CF17-04FD-4C27-B192-2B1561872885}" type="slidenum">
              <a:rPr lang="en-US" altLang="en-US"/>
              <a:pPr/>
              <a:t>‹#›</a:t>
            </a:fld>
            <a:endParaRPr lang="en-US" altLang="en-US"/>
          </a:p>
        </p:txBody>
      </p:sp>
    </p:spTree>
    <p:extLst>
      <p:ext uri="{BB962C8B-B14F-4D97-AF65-F5344CB8AC3E}">
        <p14:creationId xmlns:p14="http://schemas.microsoft.com/office/powerpoint/2010/main" val="2422959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p:cNvSpPr>
            <a:spLocks noGrp="1"/>
          </p:cNvSpPr>
          <p:nvPr>
            <p:ph type="dt" sz="half" idx="10"/>
          </p:nvPr>
        </p:nvSpPr>
        <p:spPr/>
        <p:txBody>
          <a:bodyPr/>
          <a:lstStyle>
            <a:lvl1pPr>
              <a:defRPr/>
            </a:lvl1pPr>
          </a:lstStyle>
          <a:p>
            <a:pPr>
              <a:defRPr/>
            </a:pPr>
            <a:fld id="{FD45D884-9931-4FF8-8DDC-6161C149B241}" type="datetime1">
              <a:rPr lang="en-US" altLang="en-US"/>
              <a:pPr>
                <a:defRPr/>
              </a:pPr>
              <a:t>12/29/2016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5C0E1660-7A3E-4B32-A620-5F44816F0E2F}" type="slidenum">
              <a:rPr lang="en-US" altLang="en-US"/>
              <a:pPr/>
              <a:t>‹#›</a:t>
            </a:fld>
            <a:endParaRPr lang="en-US" altLang="en-US"/>
          </a:p>
        </p:txBody>
      </p:sp>
    </p:spTree>
    <p:extLst>
      <p:ext uri="{BB962C8B-B14F-4D97-AF65-F5344CB8AC3E}">
        <p14:creationId xmlns:p14="http://schemas.microsoft.com/office/powerpoint/2010/main" val="3375108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7E6D3798-A501-45B1-B10E-30065F349D2C}" type="datetime1">
              <a:rPr lang="en-US" altLang="en-US"/>
              <a:pPr>
                <a:defRPr/>
              </a:pPr>
              <a:t>12/29/2016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C3F275F4-3D7D-4243-8F88-9AAA5C21722C}" type="slidenum">
              <a:rPr lang="en-US" altLang="en-US"/>
              <a:pPr/>
              <a:t>‹#›</a:t>
            </a:fld>
            <a:endParaRPr lang="en-US" altLang="en-US"/>
          </a:p>
        </p:txBody>
      </p:sp>
    </p:spTree>
    <p:extLst>
      <p:ext uri="{BB962C8B-B14F-4D97-AF65-F5344CB8AC3E}">
        <p14:creationId xmlns:p14="http://schemas.microsoft.com/office/powerpoint/2010/main" val="672211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953B044-0175-4EC9-8D4D-FCDDCBDCCBAA}" type="datetime1">
              <a:rPr lang="en-US" altLang="en-US"/>
              <a:pPr>
                <a:defRPr/>
              </a:pPr>
              <a:t>12/29/2016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825DE414-E4FF-4497-80D0-338F765FD0CC}" type="slidenum">
              <a:rPr lang="en-US" altLang="en-US"/>
              <a:pPr/>
              <a:t>‹#›</a:t>
            </a:fld>
            <a:endParaRPr lang="en-US" altLang="en-US"/>
          </a:p>
        </p:txBody>
      </p:sp>
    </p:spTree>
    <p:extLst>
      <p:ext uri="{BB962C8B-B14F-4D97-AF65-F5344CB8AC3E}">
        <p14:creationId xmlns:p14="http://schemas.microsoft.com/office/powerpoint/2010/main" val="1040514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0D00BDF0-C879-45A7-8F0A-A9D6B3C879E2}" type="datetime1">
              <a:rPr lang="en-US" altLang="en-US"/>
              <a:pPr>
                <a:defRPr/>
              </a:pPr>
              <a:t>12/29/2016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40676E5-9C7B-4D0A-8D83-7D755B199BCE}" type="slidenum">
              <a:rPr lang="en-US" altLang="en-US"/>
              <a:pPr/>
              <a:t>‹#›</a:t>
            </a:fld>
            <a:endParaRPr lang="en-US" altLang="en-US"/>
          </a:p>
        </p:txBody>
      </p:sp>
    </p:spTree>
    <p:extLst>
      <p:ext uri="{BB962C8B-B14F-4D97-AF65-F5344CB8AC3E}">
        <p14:creationId xmlns:p14="http://schemas.microsoft.com/office/powerpoint/2010/main" val="1339579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81E547B3-0F87-426F-B2FD-AE94793F7EF5}" type="datetime1">
              <a:rPr lang="en-US" altLang="en-US"/>
              <a:pPr>
                <a:defRPr/>
              </a:pPr>
              <a:t>12/29/2016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2311FA8-9504-44E5-8F3C-6F17C486C503}" type="slidenum">
              <a:rPr lang="en-US" altLang="en-US"/>
              <a:pPr/>
              <a:t>‹#›</a:t>
            </a:fld>
            <a:endParaRPr lang="en-US" altLang="en-US"/>
          </a:p>
        </p:txBody>
      </p:sp>
    </p:spTree>
    <p:extLst>
      <p:ext uri="{BB962C8B-B14F-4D97-AF65-F5344CB8AC3E}">
        <p14:creationId xmlns:p14="http://schemas.microsoft.com/office/powerpoint/2010/main" val="1690686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309D285C-768F-41F1-A2E3-B84FEDD4B3AC}"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733852C-13D1-446E-AFA2-9D1E80AA2EB5}" type="slidenum">
              <a:rPr lang="en-US" altLang="en-US"/>
              <a:pPr/>
              <a:t>‹#›</a:t>
            </a:fld>
            <a:endParaRPr lang="en-US" altLang="en-US"/>
          </a:p>
        </p:txBody>
      </p:sp>
    </p:spTree>
    <p:extLst>
      <p:ext uri="{BB962C8B-B14F-4D97-AF65-F5344CB8AC3E}">
        <p14:creationId xmlns:p14="http://schemas.microsoft.com/office/powerpoint/2010/main" val="67464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E2C167C5-542D-4C68-AFF2-4F4102F12F41}"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5816964-1801-4467-B652-386FA2F748CA}" type="slidenum">
              <a:rPr lang="en-US" altLang="en-US"/>
              <a:pPr/>
              <a:t>‹#›</a:t>
            </a:fld>
            <a:endParaRPr lang="en-US" altLang="en-US"/>
          </a:p>
        </p:txBody>
      </p:sp>
    </p:spTree>
    <p:extLst>
      <p:ext uri="{BB962C8B-B14F-4D97-AF65-F5344CB8AC3E}">
        <p14:creationId xmlns:p14="http://schemas.microsoft.com/office/powerpoint/2010/main" val="856821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40C8AF-ABFD-4727-8669-6FA7A8E95A23}"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CB2B767-7D26-4BA7-807D-8CD5EB786942}" type="slidenum">
              <a:rPr lang="en-US" altLang="en-US"/>
              <a:pPr/>
              <a:t>‹#›</a:t>
            </a:fld>
            <a:endParaRPr lang="en-US" altLang="en-US"/>
          </a:p>
        </p:txBody>
      </p:sp>
    </p:spTree>
    <p:extLst>
      <p:ext uri="{BB962C8B-B14F-4D97-AF65-F5344CB8AC3E}">
        <p14:creationId xmlns:p14="http://schemas.microsoft.com/office/powerpoint/2010/main" val="13145643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80CFF0C2-66B0-4F78-B68A-08CF90A5FDE1}"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99C8A3E9-FA63-4DA0-9A62-C3767B5BF4FA}" type="slidenum">
              <a:rPr lang="en-US" altLang="en-US"/>
              <a:pPr/>
              <a:t>‹#›</a:t>
            </a:fld>
            <a:endParaRPr lang="en-US" altLang="en-US"/>
          </a:p>
        </p:txBody>
      </p:sp>
    </p:spTree>
    <p:extLst>
      <p:ext uri="{BB962C8B-B14F-4D97-AF65-F5344CB8AC3E}">
        <p14:creationId xmlns:p14="http://schemas.microsoft.com/office/powerpoint/2010/main" val="41535687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lvl1pPr>
          </a:lstStyle>
          <a:p>
            <a:pPr>
              <a:defRPr/>
            </a:pPr>
            <a:fld id="{F2DD49C6-190E-4B1B-830F-C2BA6AC17DF6}"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BBEE915-0483-4260-B692-BEA60FE0A514}" type="slidenum">
              <a:rPr lang="en-US" altLang="en-US"/>
              <a:pPr/>
              <a:t>‹#›</a:t>
            </a:fld>
            <a:endParaRPr lang="en-US" altLang="en-US"/>
          </a:p>
        </p:txBody>
      </p:sp>
    </p:spTree>
    <p:extLst>
      <p:ext uri="{BB962C8B-B14F-4D97-AF65-F5344CB8AC3E}">
        <p14:creationId xmlns:p14="http://schemas.microsoft.com/office/powerpoint/2010/main" val="275720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p:cNvSpPr>
            <a:spLocks noGrp="1"/>
          </p:cNvSpPr>
          <p:nvPr>
            <p:ph type="dt" sz="half" idx="10"/>
          </p:nvPr>
        </p:nvSpPr>
        <p:spPr/>
        <p:txBody>
          <a:bodyPr/>
          <a:lstStyle>
            <a:lvl1pPr>
              <a:defRPr/>
            </a:lvl1pPr>
          </a:lstStyle>
          <a:p>
            <a:pPr>
              <a:defRPr/>
            </a:pPr>
            <a:fld id="{F6172710-25C6-4860-A6C0-41C40B46A950}" type="datetime1">
              <a:rPr lang="en-US" altLang="en-US"/>
              <a:pPr>
                <a:defRPr/>
              </a:pPr>
              <a:t>12/29/2016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7079F83C-88A2-4580-B432-E612A289493C}" type="slidenum">
              <a:rPr lang="en-US" altLang="en-US"/>
              <a:pPr/>
              <a:t>‹#›</a:t>
            </a:fld>
            <a:endParaRPr lang="en-US" altLang="en-US"/>
          </a:p>
        </p:txBody>
      </p:sp>
    </p:spTree>
    <p:extLst>
      <p:ext uri="{BB962C8B-B14F-4D97-AF65-F5344CB8AC3E}">
        <p14:creationId xmlns:p14="http://schemas.microsoft.com/office/powerpoint/2010/main" val="1033718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p:cNvSpPr>
            <a:spLocks noGrp="1"/>
          </p:cNvSpPr>
          <p:nvPr>
            <p:ph type="dt" sz="half" idx="10"/>
          </p:nvPr>
        </p:nvSpPr>
        <p:spPr/>
        <p:txBody>
          <a:bodyPr/>
          <a:lstStyle>
            <a:lvl1pPr>
              <a:defRPr/>
            </a:lvl1pPr>
          </a:lstStyle>
          <a:p>
            <a:pPr>
              <a:defRPr/>
            </a:pPr>
            <a:fld id="{22C83721-AC46-4A8E-913A-5C72CC01762A}" type="datetime1">
              <a:rPr lang="en-US" altLang="en-US"/>
              <a:pPr>
                <a:defRPr/>
              </a:pPr>
              <a:t>12/29/2016</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09D6A2C9-1314-406A-84A0-A5E59E5AB486}" type="slidenum">
              <a:rPr lang="en-US" altLang="en-US"/>
              <a:pPr/>
              <a:t>‹#›</a:t>
            </a:fld>
            <a:endParaRPr lang="en-US" altLang="en-US"/>
          </a:p>
        </p:txBody>
      </p:sp>
    </p:spTree>
    <p:extLst>
      <p:ext uri="{BB962C8B-B14F-4D97-AF65-F5344CB8AC3E}">
        <p14:creationId xmlns:p14="http://schemas.microsoft.com/office/powerpoint/2010/main" val="23136612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73C3858-ABE0-433A-AAB3-2D97E7A64C23}" type="datetime1">
              <a:rPr lang="en-US" altLang="en-US"/>
              <a:pPr>
                <a:defRPr/>
              </a:pPr>
              <a:t>12/29/2016</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BDB30D1F-691E-4B9F-8A1F-3AC5CBE676DF}" type="slidenum">
              <a:rPr lang="en-US" altLang="en-US"/>
              <a:pPr/>
              <a:t>‹#›</a:t>
            </a:fld>
            <a:endParaRPr lang="en-US" altLang="en-US"/>
          </a:p>
        </p:txBody>
      </p:sp>
    </p:spTree>
    <p:extLst>
      <p:ext uri="{BB962C8B-B14F-4D97-AF65-F5344CB8AC3E}">
        <p14:creationId xmlns:p14="http://schemas.microsoft.com/office/powerpoint/2010/main" val="5537515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2DE6BAB-53F7-4BBC-9C7F-5AA71B65E52A}" type="datetime1">
              <a:rPr lang="en-US" altLang="en-US"/>
              <a:pPr>
                <a:defRPr/>
              </a:pPr>
              <a:t>12/29/2016</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7C45AA8A-C794-47F0-A545-19819A13D04E}" type="slidenum">
              <a:rPr lang="en-US" altLang="en-US"/>
              <a:pPr/>
              <a:t>‹#›</a:t>
            </a:fld>
            <a:endParaRPr lang="en-US" altLang="en-US"/>
          </a:p>
        </p:txBody>
      </p:sp>
    </p:spTree>
    <p:extLst>
      <p:ext uri="{BB962C8B-B14F-4D97-AF65-F5344CB8AC3E}">
        <p14:creationId xmlns:p14="http://schemas.microsoft.com/office/powerpoint/2010/main" val="1081625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EA70BA8F-8DD8-472B-B1DA-505DFDDBA771}" type="datetime1">
              <a:rPr lang="en-US" altLang="en-US"/>
              <a:pPr>
                <a:defRPr/>
              </a:pPr>
              <a:t>12/29/2016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25400E3E-AF12-4F03-A1F0-DD3644DBA9AC}" type="slidenum">
              <a:rPr lang="en-US" altLang="en-US"/>
              <a:pPr/>
              <a:t>‹#›</a:t>
            </a:fld>
            <a:endParaRPr lang="en-US" altLang="en-US"/>
          </a:p>
        </p:txBody>
      </p:sp>
    </p:spTree>
    <p:extLst>
      <p:ext uri="{BB962C8B-B14F-4D97-AF65-F5344CB8AC3E}">
        <p14:creationId xmlns:p14="http://schemas.microsoft.com/office/powerpoint/2010/main" val="4215233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p:cNvSpPr>
            <a:spLocks noGrp="1"/>
          </p:cNvSpPr>
          <p:nvPr>
            <p:ph type="dt" sz="half" idx="10"/>
          </p:nvPr>
        </p:nvSpPr>
        <p:spPr/>
        <p:txBody>
          <a:bodyPr/>
          <a:lstStyle>
            <a:lvl1pPr>
              <a:defRPr/>
            </a:lvl1pPr>
          </a:lstStyle>
          <a:p>
            <a:pPr>
              <a:defRPr/>
            </a:pPr>
            <a:fld id="{AC3B0604-BCA2-4DFA-A036-6AE4DBE77847}" type="datetime1">
              <a:rPr lang="en-US" altLang="en-US"/>
              <a:pPr>
                <a:defRPr/>
              </a:pPr>
              <a:t>12/29/2016</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65B2CED9-2700-4BE2-81B4-6FF3E4F6F07E}" type="slidenum">
              <a:rPr lang="en-US" altLang="en-US"/>
              <a:pPr/>
              <a:t>‹#›</a:t>
            </a:fld>
            <a:endParaRPr lang="en-US" altLang="en-US"/>
          </a:p>
        </p:txBody>
      </p:sp>
    </p:spTree>
    <p:extLst>
      <p:ext uri="{BB962C8B-B14F-4D97-AF65-F5344CB8AC3E}">
        <p14:creationId xmlns:p14="http://schemas.microsoft.com/office/powerpoint/2010/main" val="34593709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6CF24CC7-C289-41EB-B9A8-9A6A8648EFA1}"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CEA809E-20C3-4138-92E6-FF8BBB167E7B}" type="slidenum">
              <a:rPr lang="en-US" altLang="en-US"/>
              <a:pPr/>
              <a:t>‹#›</a:t>
            </a:fld>
            <a:endParaRPr lang="en-US" altLang="en-US"/>
          </a:p>
        </p:txBody>
      </p:sp>
    </p:spTree>
    <p:extLst>
      <p:ext uri="{BB962C8B-B14F-4D97-AF65-F5344CB8AC3E}">
        <p14:creationId xmlns:p14="http://schemas.microsoft.com/office/powerpoint/2010/main" val="26316210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lvl1pPr>
              <a:defRPr/>
            </a:lvl1pPr>
          </a:lstStyle>
          <a:p>
            <a:pPr>
              <a:defRPr/>
            </a:pPr>
            <a:fld id="{D1E8A2AB-4135-4DFA-8514-74507C554A5E}" type="datetime1">
              <a:rPr lang="en-US" altLang="en-US"/>
              <a:pPr>
                <a:defRPr/>
              </a:pPr>
              <a:t>12/29/2016</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5EB0AA7-4DDF-4942-AE48-E3F29B28B17B}" type="slidenum">
              <a:rPr lang="en-US" altLang="en-US"/>
              <a:pPr/>
              <a:t>‹#›</a:t>
            </a:fld>
            <a:endParaRPr lang="en-US" altLang="en-US"/>
          </a:p>
        </p:txBody>
      </p:sp>
    </p:spTree>
    <p:extLst>
      <p:ext uri="{BB962C8B-B14F-4D97-AF65-F5344CB8AC3E}">
        <p14:creationId xmlns:p14="http://schemas.microsoft.com/office/powerpoint/2010/main" val="2405423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109" charset="0"/>
                <a:ea typeface="ＭＳ Ｐゴシック" pitchFamily="-109" charset="-128"/>
              </a:defRPr>
            </a:lvl1pPr>
          </a:lstStyle>
          <a:p>
            <a:pPr>
              <a:defRPr/>
            </a:pPr>
            <a:fld id="{E6D94F77-818B-4B37-B81E-B5014D7AA4F3}" type="datetime1">
              <a:rPr lang="en-US" altLang="en-US"/>
              <a:pPr>
                <a:defRPr/>
              </a:pPr>
              <a:t>12/29/2016</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CF59C03F-9D05-45EF-AAEE-7F8D70B2825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itchFamily="-65" charset="-128"/>
          <a:cs typeface="ＭＳ Ｐゴシック" pitchFamily="-65" charset="-128"/>
        </a:defRPr>
      </a:lvl1pPr>
      <a:lvl2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2pPr>
      <a:lvl3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3pPr>
      <a:lvl4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4pPr>
      <a:lvl5pPr algn="ctr" defTabSz="457200" rtl="0" eaLnBrk="0" fontAlgn="base" hangingPunct="0">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5pPr>
      <a:lvl6pPr marL="4572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109" charset="0"/>
                <a:ea typeface="ＭＳ Ｐゴシック" pitchFamily="-109" charset="-128"/>
              </a:defRPr>
            </a:lvl1pPr>
          </a:lstStyle>
          <a:p>
            <a:pPr>
              <a:defRPr/>
            </a:pPr>
            <a:fld id="{0D39C97C-C6E7-4DCD-B404-C297B491B701}" type="datetime1">
              <a:rPr lang="en-US" altLang="en-US"/>
              <a:pPr>
                <a:defRPr/>
              </a:pPr>
              <a:t>12/29/2016</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ea typeface="+mn-ea"/>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A3A994E9-6567-42B1-B28B-4747AE52CBC1}"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defTabSz="457200"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ＭＳ Ｐゴシック" pitchFamily="-65" charset="-128"/>
        </a:defRPr>
      </a:lvl1pPr>
      <a:lvl2pPr algn="ctr" defTabSz="457200" rtl="0" eaLnBrk="0" fontAlgn="base" hangingPunct="0">
        <a:spcBef>
          <a:spcPct val="0"/>
        </a:spcBef>
        <a:spcAft>
          <a:spcPct val="0"/>
        </a:spcAft>
        <a:defRPr sz="4400">
          <a:solidFill>
            <a:schemeClr val="tx1"/>
          </a:solidFill>
          <a:latin typeface="Calibri" pitchFamily="-65" charset="0"/>
          <a:ea typeface="ＭＳ Ｐゴシック" panose="020B0600070205080204" pitchFamily="34" charset="-128"/>
          <a:cs typeface="ＭＳ Ｐゴシック" pitchFamily="-65" charset="-128"/>
        </a:defRPr>
      </a:lvl2pPr>
      <a:lvl3pPr algn="ctr" defTabSz="457200" rtl="0" eaLnBrk="0" fontAlgn="base" hangingPunct="0">
        <a:spcBef>
          <a:spcPct val="0"/>
        </a:spcBef>
        <a:spcAft>
          <a:spcPct val="0"/>
        </a:spcAft>
        <a:defRPr sz="4400">
          <a:solidFill>
            <a:schemeClr val="tx1"/>
          </a:solidFill>
          <a:latin typeface="Calibri" pitchFamily="-65" charset="0"/>
          <a:ea typeface="ＭＳ Ｐゴシック" panose="020B0600070205080204" pitchFamily="34" charset="-128"/>
          <a:cs typeface="ＭＳ Ｐゴシック" pitchFamily="-65" charset="-128"/>
        </a:defRPr>
      </a:lvl3pPr>
      <a:lvl4pPr algn="ctr" defTabSz="457200" rtl="0" eaLnBrk="0" fontAlgn="base" hangingPunct="0">
        <a:spcBef>
          <a:spcPct val="0"/>
        </a:spcBef>
        <a:spcAft>
          <a:spcPct val="0"/>
        </a:spcAft>
        <a:defRPr sz="4400">
          <a:solidFill>
            <a:schemeClr val="tx1"/>
          </a:solidFill>
          <a:latin typeface="Calibri" pitchFamily="-65" charset="0"/>
          <a:ea typeface="ＭＳ Ｐゴシック" panose="020B0600070205080204" pitchFamily="34" charset="-128"/>
          <a:cs typeface="ＭＳ Ｐゴシック" pitchFamily="-65" charset="-128"/>
        </a:defRPr>
      </a:lvl4pPr>
      <a:lvl5pPr algn="ctr" defTabSz="457200" rtl="0" eaLnBrk="0" fontAlgn="base" hangingPunct="0">
        <a:spcBef>
          <a:spcPct val="0"/>
        </a:spcBef>
        <a:spcAft>
          <a:spcPct val="0"/>
        </a:spcAft>
        <a:defRPr sz="4400">
          <a:solidFill>
            <a:schemeClr val="tx1"/>
          </a:solidFill>
          <a:latin typeface="Calibri" pitchFamily="-65" charset="0"/>
          <a:ea typeface="ＭＳ Ｐゴシック" panose="020B0600070205080204" pitchFamily="34" charset="-128"/>
          <a:cs typeface="ＭＳ Ｐゴシック" pitchFamily="-65" charset="-128"/>
        </a:defRPr>
      </a:lvl5pPr>
      <a:lvl6pPr marL="4572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6pPr>
      <a:lvl7pPr marL="9144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7pPr>
      <a:lvl8pPr marL="13716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8pPr>
      <a:lvl9pPr marL="1828800" algn="ctr" defTabSz="457200" rtl="0" fontAlgn="base">
        <a:spcBef>
          <a:spcPct val="0"/>
        </a:spcBef>
        <a:spcAft>
          <a:spcPct val="0"/>
        </a:spcAft>
        <a:defRPr sz="44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ＭＳ Ｐゴシック" panose="020B0600070205080204" pitchFamily="34" charset="-128"/>
          <a:cs typeface="ＭＳ Ｐゴシック" pitchFamily="-65"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ＭＳ Ｐゴシック"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ＭＳ Ｐゴシック"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ＭＳ Ｐゴシック"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0ahUKEwjiirif4YDRAhUGuxQKHU14AfsQjRwIBw&amp;url=https://earthquake.usgs.gov/data/crust/download.php&amp;bvm=bv.142059868,d.ZGg&amp;psig=AFQjCNGos8Js_Tyv_SPrrIa4vXi8vI0jeg&amp;ust=1482254004956033"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gif"/><Relationship Id="rId5" Type="http://schemas.openxmlformats.org/officeDocument/2006/relationships/hyperlink" Target="http://www.google.co.uk/url?sa=i&amp;rct=j&amp;q=&amp;esrc=s&amp;source=images&amp;cd=&amp;cad=rja&amp;uact=8&amp;ved=0ahUKEwjjls2i6YDRAhWIExoKHShlAs8QjRwIBw&amp;url=http://www.greenskychaser.com/blog/category/weather-news/page/10/&amp;bvm=bv.142059868,d.ZGg&amp;psig=AFQjCNHG0ccFFAGa1T4tcPy4XZ05LK6mDg&amp;ust=1482256317674160" TargetMode="Externa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watch?list=PLJp4yCtYcXprknSY_FAUpWG5ZbDwHmfY7&amp;v=4i_6eToM3X8"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www.ordnancesurvey.co.uk/resources/map-reading/index.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1.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3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comments" Target="../comments/comment1.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jpeg"/></Relationships>
</file>

<file path=ppt/slides/_rels/slide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Title 3"/>
          <p:cNvSpPr>
            <a:spLocks noGrp="1"/>
          </p:cNvSpPr>
          <p:nvPr>
            <p:ph type="ctrTitle"/>
          </p:nvPr>
        </p:nvSpPr>
        <p:spPr>
          <a:xfrm>
            <a:off x="685800" y="1708150"/>
            <a:ext cx="7772400" cy="2608263"/>
          </a:xfrm>
        </p:spPr>
        <p:txBody>
          <a:bodyPr/>
          <a:lstStyle/>
          <a:p>
            <a:pPr eaLnBrk="1" hangingPunct="1">
              <a:defRPr/>
            </a:pPr>
            <a:r>
              <a:rPr lang="en-US" altLang="en-US" b="1" dirty="0">
                <a:latin typeface="+mn-lt"/>
                <a:ea typeface="ＭＳ Ｐゴシック" pitchFamily="-109" charset="-128"/>
              </a:rPr>
              <a:t/>
            </a:r>
            <a:br>
              <a:rPr lang="en-US" altLang="en-US" b="1" dirty="0">
                <a:latin typeface="+mn-lt"/>
                <a:ea typeface="ＭＳ Ｐゴシック" pitchFamily="-109" charset="-128"/>
              </a:rPr>
            </a:br>
            <a:r>
              <a:rPr lang="en-US" altLang="en-US" b="1" dirty="0">
                <a:latin typeface="+mn-lt"/>
                <a:ea typeface="ＭＳ Ｐゴシック" pitchFamily="-109" charset="-128"/>
              </a:rPr>
              <a:t/>
            </a:r>
            <a:br>
              <a:rPr lang="en-US" altLang="en-US" b="1" dirty="0">
                <a:latin typeface="+mn-lt"/>
                <a:ea typeface="ＭＳ Ｐゴシック" pitchFamily="-109" charset="-128"/>
              </a:rPr>
            </a:br>
            <a:r>
              <a:rPr lang="en-US" altLang="en-US" sz="4000" b="1" dirty="0">
                <a:latin typeface="+mn-lt"/>
                <a:ea typeface="ＭＳ Ｐゴシック" pitchFamily="-109" charset="-128"/>
              </a:rPr>
              <a:t>Maps and map interpretation</a:t>
            </a:r>
            <a:br>
              <a:rPr lang="en-US" altLang="en-US" sz="4000" b="1" dirty="0">
                <a:latin typeface="+mn-lt"/>
                <a:ea typeface="ＭＳ Ｐゴシック" pitchFamily="-109" charset="-128"/>
              </a:rPr>
            </a:br>
            <a:r>
              <a:rPr lang="en-US" altLang="en-US" sz="4000" b="1" dirty="0">
                <a:latin typeface="+mn-lt"/>
                <a:ea typeface="ＭＳ Ｐゴシック" pitchFamily="-109" charset="-128"/>
              </a:rPr>
              <a:t/>
            </a:r>
            <a:br>
              <a:rPr lang="en-US" altLang="en-US" sz="4000" b="1" dirty="0">
                <a:latin typeface="+mn-lt"/>
                <a:ea typeface="ＭＳ Ｐゴシック" pitchFamily="-109" charset="-128"/>
              </a:rPr>
            </a:br>
            <a:r>
              <a:rPr lang="en-US" sz="2800" b="1" dirty="0">
                <a:latin typeface="+mn-lt"/>
                <a:cs typeface="Arial"/>
              </a:rPr>
              <a:t>An introduction for geoscientists</a:t>
            </a:r>
            <a:r>
              <a:rPr lang="en-US" sz="6000" dirty="0">
                <a:latin typeface="Arial"/>
                <a:cs typeface="Arial"/>
              </a:rPr>
              <a:t/>
            </a:r>
            <a:br>
              <a:rPr lang="en-US" sz="6000" dirty="0">
                <a:latin typeface="Arial"/>
                <a:cs typeface="Arial"/>
              </a:rPr>
            </a:br>
            <a:r>
              <a:rPr lang="en-US" altLang="en-US" dirty="0">
                <a:latin typeface="Arial" charset="0"/>
                <a:ea typeface="ＭＳ Ｐゴシック" pitchFamily="-109" charset="-128"/>
              </a:rPr>
              <a:t/>
            </a:r>
            <a:br>
              <a:rPr lang="en-US" altLang="en-US" dirty="0">
                <a:latin typeface="Arial" charset="0"/>
                <a:ea typeface="ＭＳ Ｐゴシック" pitchFamily="-109" charset="-128"/>
              </a:rPr>
            </a:br>
            <a:endParaRPr lang="en-US" altLang="en-US" dirty="0">
              <a:latin typeface="Arial" charset="0"/>
              <a:ea typeface="ＭＳ Ｐゴシック" pitchFamily="-109" charset="-128"/>
            </a:endParaRPr>
          </a:p>
        </p:txBody>
      </p:sp>
      <p:pic>
        <p:nvPicPr>
          <p:cNvPr id="307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2938" y="273050"/>
            <a:ext cx="321945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6063" y="273050"/>
            <a:ext cx="294163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4"/>
          <p:cNvSpPr txBox="1">
            <a:spLocks/>
          </p:cNvSpPr>
          <p:nvPr/>
        </p:nvSpPr>
        <p:spPr bwMode="auto">
          <a:xfrm>
            <a:off x="1717675" y="5070475"/>
            <a:ext cx="5897563"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marL="0" indent="0" algn="ctr" defTabSz="457200" rtl="0" eaLnBrk="0" fontAlgn="base" hangingPunct="0">
              <a:spcBef>
                <a:spcPct val="20000"/>
              </a:spcBef>
              <a:spcAft>
                <a:spcPct val="0"/>
              </a:spcAft>
              <a:buFont typeface="Arial" panose="020B0604020202020204" pitchFamily="34" charset="0"/>
              <a:buNone/>
              <a:defRPr sz="3200" kern="1200">
                <a:solidFill>
                  <a:schemeClr val="tx1">
                    <a:tint val="75000"/>
                  </a:schemeClr>
                </a:solidFill>
                <a:latin typeface="+mn-lt"/>
                <a:ea typeface="ＭＳ Ｐゴシック" pitchFamily="-65" charset="-128"/>
                <a:cs typeface="ＭＳ Ｐゴシック" pitchFamily="-65" charset="-128"/>
              </a:defRPr>
            </a:lvl1pPr>
            <a:lvl2pPr marL="457200" indent="0" algn="ctr" defTabSz="457200" rtl="0" eaLnBrk="0" fontAlgn="base" hangingPunct="0">
              <a:spcBef>
                <a:spcPct val="20000"/>
              </a:spcBef>
              <a:spcAft>
                <a:spcPct val="0"/>
              </a:spcAft>
              <a:buFont typeface="Arial" panose="020B0604020202020204" pitchFamily="34" charset="0"/>
              <a:buNone/>
              <a:defRPr sz="2800" kern="1200">
                <a:solidFill>
                  <a:schemeClr val="tx1">
                    <a:tint val="75000"/>
                  </a:schemeClr>
                </a:solidFill>
                <a:latin typeface="+mn-lt"/>
                <a:ea typeface="ＭＳ Ｐゴシック" pitchFamily="-65" charset="-128"/>
                <a:cs typeface="+mn-cs"/>
              </a:defRPr>
            </a:lvl2pPr>
            <a:lvl3pPr marL="914400" indent="0" algn="ctr" defTabSz="457200" rtl="0" eaLnBrk="0" fontAlgn="base" hangingPunct="0">
              <a:spcBef>
                <a:spcPct val="20000"/>
              </a:spcBef>
              <a:spcAft>
                <a:spcPct val="0"/>
              </a:spcAft>
              <a:buFont typeface="Arial" panose="020B0604020202020204" pitchFamily="34" charset="0"/>
              <a:buNone/>
              <a:defRPr sz="2400" kern="1200">
                <a:solidFill>
                  <a:schemeClr val="tx1">
                    <a:tint val="75000"/>
                  </a:schemeClr>
                </a:solidFill>
                <a:latin typeface="+mn-lt"/>
                <a:ea typeface="ＭＳ Ｐゴシック" pitchFamily="-65" charset="-128"/>
                <a:cs typeface="+mn-cs"/>
              </a:defRPr>
            </a:lvl3pPr>
            <a:lvl4pPr marL="13716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ＭＳ Ｐゴシック" pitchFamily="-65" charset="-128"/>
                <a:cs typeface="+mn-cs"/>
              </a:defRPr>
            </a:lvl4pPr>
            <a:lvl5pPr marL="1828800" indent="0" algn="ctr" defTabSz="457200" rtl="0" eaLnBrk="0" fontAlgn="base" hangingPunct="0">
              <a:spcBef>
                <a:spcPct val="20000"/>
              </a:spcBef>
              <a:spcAft>
                <a:spcPct val="0"/>
              </a:spcAft>
              <a:buFont typeface="Arial" panose="020B0604020202020204" pitchFamily="34" charset="0"/>
              <a:buNone/>
              <a:defRPr sz="2000" kern="1200">
                <a:solidFill>
                  <a:schemeClr val="tx1">
                    <a:tint val="75000"/>
                  </a:schemeClr>
                </a:solidFill>
                <a:latin typeface="+mn-lt"/>
                <a:ea typeface="ＭＳ Ｐゴシック" pitchFamily="-65" charset="-128"/>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eaLnBrk="1" fontAlgn="auto" hangingPunct="1">
              <a:spcAft>
                <a:spcPts val="0"/>
              </a:spcAft>
              <a:buFont typeface="Arial"/>
              <a:buNone/>
              <a:defRPr/>
            </a:pPr>
            <a:r>
              <a:rPr lang="en-US" sz="2800" i="1" dirty="0">
                <a:solidFill>
                  <a:schemeClr val="tx1"/>
                </a:solidFill>
                <a:latin typeface="+mj-lt"/>
                <a:ea typeface="+mn-ea"/>
                <a:cs typeface="Arial"/>
              </a:rPr>
              <a:t>Produced by the University of Derby </a:t>
            </a:r>
            <a:br>
              <a:rPr lang="en-US" sz="2800" i="1" dirty="0">
                <a:solidFill>
                  <a:schemeClr val="tx1"/>
                </a:solidFill>
                <a:latin typeface="+mj-lt"/>
                <a:ea typeface="+mn-ea"/>
                <a:cs typeface="Arial"/>
              </a:rPr>
            </a:br>
            <a:r>
              <a:rPr lang="en-US" sz="2800" i="1" dirty="0">
                <a:solidFill>
                  <a:schemeClr val="tx1"/>
                </a:solidFill>
                <a:latin typeface="+mj-lt"/>
                <a:ea typeface="+mn-ea"/>
                <a:cs typeface="Arial"/>
              </a:rPr>
              <a:t>in conjunction with UKOGL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54038" y="1216025"/>
            <a:ext cx="8067448" cy="4570178"/>
          </a:xfrm>
        </p:spPr>
        <p:txBody>
          <a:bodyPr rtlCol="0">
            <a:normAutofit/>
          </a:bodyPr>
          <a:lstStyle/>
          <a:p>
            <a:pPr marL="457200" indent="-457200" algn="l" eaLnBrk="1" fontAlgn="auto" hangingPunct="1">
              <a:spcAft>
                <a:spcPts val="0"/>
              </a:spcAft>
              <a:buFont typeface="Arial" panose="020B0604020202020204" pitchFamily="34" charset="0"/>
              <a:buChar char="•"/>
              <a:defRPr/>
            </a:pPr>
            <a:r>
              <a:rPr lang="en-GB" sz="2800" dirty="0">
                <a:solidFill>
                  <a:schemeClr val="tx1"/>
                </a:solidFill>
                <a:ea typeface="+mn-ea"/>
                <a:cs typeface="Arial"/>
              </a:rPr>
              <a:t>This teaching package provides an introduction </a:t>
            </a:r>
            <a:br>
              <a:rPr lang="en-GB" sz="2800" dirty="0">
                <a:solidFill>
                  <a:schemeClr val="tx1"/>
                </a:solidFill>
                <a:ea typeface="+mn-ea"/>
                <a:cs typeface="Arial"/>
              </a:rPr>
            </a:br>
            <a:r>
              <a:rPr lang="en-GB" sz="2800" dirty="0">
                <a:solidFill>
                  <a:schemeClr val="tx1"/>
                </a:solidFill>
                <a:ea typeface="+mn-ea"/>
                <a:cs typeface="Arial"/>
              </a:rPr>
              <a:t>to maps and how to identify  landforms using contours and cross-sections</a:t>
            </a:r>
            <a:br>
              <a:rPr lang="en-GB" sz="2800" dirty="0">
                <a:solidFill>
                  <a:schemeClr val="tx1"/>
                </a:solidFill>
                <a:ea typeface="+mn-ea"/>
                <a:cs typeface="Arial"/>
              </a:rPr>
            </a:br>
            <a:endParaRPr lang="en-GB" sz="2800" dirty="0">
              <a:solidFill>
                <a:schemeClr val="tx1"/>
              </a:solidFill>
              <a:ea typeface="+mn-ea"/>
              <a:cs typeface="Arial"/>
            </a:endParaRPr>
          </a:p>
          <a:p>
            <a:pPr marL="457200" indent="-457200" algn="l" eaLnBrk="1" fontAlgn="auto" hangingPunct="1">
              <a:spcAft>
                <a:spcPts val="0"/>
              </a:spcAft>
              <a:buFont typeface="Arial" panose="020B0604020202020204" pitchFamily="34" charset="0"/>
              <a:buChar char="•"/>
              <a:defRPr/>
            </a:pPr>
            <a:r>
              <a:rPr lang="en-GB" sz="2800" dirty="0">
                <a:solidFill>
                  <a:schemeClr val="tx1"/>
                </a:solidFill>
                <a:ea typeface="+mn-ea"/>
                <a:cs typeface="Arial"/>
              </a:rPr>
              <a:t>It is designed primarily for A-Level and first year undergraduate geology and geography students who may have little experience of </a:t>
            </a:r>
            <a:r>
              <a:rPr lang="en-GB" sz="2800" dirty="0" smtClean="0">
                <a:solidFill>
                  <a:schemeClr val="tx1"/>
                </a:solidFill>
                <a:ea typeface="+mn-ea"/>
                <a:cs typeface="Arial"/>
              </a:rPr>
              <a:t>topographic maps</a:t>
            </a:r>
            <a:r>
              <a:rPr lang="en-GB" sz="2800" dirty="0">
                <a:solidFill>
                  <a:schemeClr val="tx1"/>
                </a:solidFill>
                <a:ea typeface="+mn-ea"/>
                <a:cs typeface="Arial"/>
              </a:rPr>
              <a:t>, or for those who haven’t worked with </a:t>
            </a:r>
            <a:r>
              <a:rPr lang="en-GB" sz="2800" dirty="0" smtClean="0">
                <a:solidFill>
                  <a:schemeClr val="tx1"/>
                </a:solidFill>
                <a:ea typeface="+mn-ea"/>
                <a:cs typeface="Arial"/>
              </a:rPr>
              <a:t/>
            </a:r>
            <a:br>
              <a:rPr lang="en-GB" sz="2800" dirty="0" smtClean="0">
                <a:solidFill>
                  <a:schemeClr val="tx1"/>
                </a:solidFill>
                <a:ea typeface="+mn-ea"/>
                <a:cs typeface="Arial"/>
              </a:rPr>
            </a:br>
            <a:r>
              <a:rPr lang="en-GB" sz="2800" dirty="0" smtClean="0">
                <a:solidFill>
                  <a:schemeClr val="tx1"/>
                </a:solidFill>
                <a:ea typeface="+mn-ea"/>
                <a:cs typeface="Arial"/>
              </a:rPr>
              <a:t>them </a:t>
            </a:r>
            <a:r>
              <a:rPr lang="en-GB" sz="2800" dirty="0">
                <a:solidFill>
                  <a:schemeClr val="tx1"/>
                </a:solidFill>
                <a:ea typeface="+mn-ea"/>
                <a:cs typeface="Arial"/>
              </a:rPr>
              <a:t>recently</a:t>
            </a:r>
            <a:endParaRPr lang="en-GB" sz="2800" dirty="0">
              <a:ea typeface="+mn-ea"/>
              <a:cs typeface="Arial"/>
            </a:endParaRPr>
          </a:p>
          <a:p>
            <a:pPr marL="457200" indent="-457200" algn="l" eaLnBrk="1" fontAlgn="auto" hangingPunct="1">
              <a:spcAft>
                <a:spcPts val="0"/>
              </a:spcAft>
              <a:buFont typeface="Arial" panose="020B0604020202020204" pitchFamily="34" charset="0"/>
              <a:buChar char="•"/>
              <a:defRPr/>
            </a:pPr>
            <a:endParaRPr lang="en-GB" dirty="0">
              <a:latin typeface="Arial"/>
              <a:ea typeface="+mn-ea"/>
              <a:cs typeface="Arial"/>
            </a:endParaRPr>
          </a:p>
          <a:p>
            <a:pPr marL="457200" indent="-457200" algn="l" eaLnBrk="1" fontAlgn="auto" hangingPunct="1">
              <a:spcAft>
                <a:spcPts val="0"/>
              </a:spcAft>
              <a:buFont typeface="Arial" panose="020B0604020202020204" pitchFamily="34" charset="0"/>
              <a:buChar char="•"/>
              <a:defRPr/>
            </a:pPr>
            <a:endParaRPr lang="en-US" dirty="0">
              <a:latin typeface="Arial"/>
              <a:ea typeface="+mn-ea"/>
              <a:cs typeface="Arial"/>
            </a:endParaRPr>
          </a:p>
        </p:txBody>
      </p:sp>
      <p:sp>
        <p:nvSpPr>
          <p:cNvPr id="4099" name="Title 1"/>
          <p:cNvSpPr txBox="1">
            <a:spLocks/>
          </p:cNvSpPr>
          <p:nvPr/>
        </p:nvSpPr>
        <p:spPr bwMode="auto">
          <a:xfrm>
            <a:off x="7938"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4000" b="1" dirty="0"/>
              <a:t>     Aims</a:t>
            </a:r>
            <a:endParaRPr lang="en-US" altLang="en-US" sz="4000" b="1" dirty="0"/>
          </a:p>
        </p:txBody>
      </p:sp>
    </p:spTree>
    <p:extLst>
      <p:ext uri="{BB962C8B-B14F-4D97-AF65-F5344CB8AC3E}">
        <p14:creationId xmlns:p14="http://schemas.microsoft.com/office/powerpoint/2010/main" val="2758579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554038" y="1303337"/>
            <a:ext cx="7512050" cy="4836205"/>
          </a:xfrm>
        </p:spPr>
        <p:txBody>
          <a:bodyPr rtlCol="0">
            <a:normAutofit/>
          </a:bodyPr>
          <a:lstStyle/>
          <a:p>
            <a:pPr marL="457200" indent="-457200" algn="l" eaLnBrk="1" fontAlgn="auto" hangingPunct="1">
              <a:spcAft>
                <a:spcPts val="0"/>
              </a:spcAft>
              <a:buFont typeface="Arial" panose="020B0604020202020204" pitchFamily="34" charset="0"/>
              <a:buChar char="•"/>
              <a:defRPr/>
            </a:pPr>
            <a:r>
              <a:rPr lang="en-GB" sz="2800" dirty="0">
                <a:solidFill>
                  <a:schemeClr val="tx1"/>
                </a:solidFill>
                <a:ea typeface="+mn-ea"/>
                <a:cs typeface="Arial" panose="020B0604020202020204" pitchFamily="34" charset="0"/>
              </a:rPr>
              <a:t>Part 1 - Introduction to maps</a:t>
            </a:r>
          </a:p>
          <a:p>
            <a:pPr marL="914400" lvl="1" indent="-457200" algn="l" eaLnBrk="1" fontAlgn="auto" hangingPunct="1">
              <a:spcAft>
                <a:spcPts val="0"/>
              </a:spcAft>
              <a:buFont typeface="Arial" panose="020B0604020202020204" pitchFamily="34" charset="0"/>
              <a:buChar char="•"/>
              <a:defRPr/>
            </a:pPr>
            <a:r>
              <a:rPr lang="en-GB" sz="2400" dirty="0">
                <a:solidFill>
                  <a:schemeClr val="tx1"/>
                </a:solidFill>
                <a:ea typeface="+mn-ea"/>
                <a:cs typeface="Arial" panose="020B0604020202020204" pitchFamily="34" charset="0"/>
              </a:rPr>
              <a:t>Title  </a:t>
            </a:r>
          </a:p>
          <a:p>
            <a:pPr marL="914400" lvl="1" indent="-457200" algn="l" eaLnBrk="1" fontAlgn="auto" hangingPunct="1">
              <a:spcAft>
                <a:spcPts val="0"/>
              </a:spcAft>
              <a:buFont typeface="Arial" panose="020B0604020202020204" pitchFamily="34" charset="0"/>
              <a:buChar char="•"/>
              <a:defRPr/>
            </a:pPr>
            <a:r>
              <a:rPr lang="en-GB" sz="2400" dirty="0">
                <a:solidFill>
                  <a:schemeClr val="tx1"/>
                </a:solidFill>
                <a:cs typeface="Arial" panose="020B0604020202020204" pitchFamily="34" charset="0"/>
              </a:rPr>
              <a:t>Key (sometimes called legend or explanation)</a:t>
            </a:r>
          </a:p>
          <a:p>
            <a:pPr marL="914400" lvl="1" indent="-457200" algn="l" eaLnBrk="1" fontAlgn="auto" hangingPunct="1">
              <a:spcAft>
                <a:spcPts val="0"/>
              </a:spcAft>
              <a:buFont typeface="Arial" panose="020B0604020202020204" pitchFamily="34" charset="0"/>
              <a:buChar char="•"/>
              <a:defRPr/>
            </a:pPr>
            <a:r>
              <a:rPr lang="en-GB" sz="2400" dirty="0">
                <a:solidFill>
                  <a:schemeClr val="tx1"/>
                </a:solidFill>
                <a:ea typeface="+mn-ea"/>
                <a:cs typeface="Arial" panose="020B0604020202020204" pitchFamily="34" charset="0"/>
              </a:rPr>
              <a:t>Scales</a:t>
            </a:r>
          </a:p>
          <a:p>
            <a:pPr marL="914400" lvl="1" indent="-457200" algn="l" eaLnBrk="1" fontAlgn="auto" hangingPunct="1">
              <a:spcAft>
                <a:spcPts val="0"/>
              </a:spcAft>
              <a:buFont typeface="Arial" panose="020B0604020202020204" pitchFamily="34" charset="0"/>
              <a:buChar char="•"/>
              <a:defRPr/>
            </a:pPr>
            <a:r>
              <a:rPr lang="en-GB" sz="2400" dirty="0">
                <a:solidFill>
                  <a:schemeClr val="tx1"/>
                </a:solidFill>
                <a:ea typeface="+mn-ea"/>
                <a:cs typeface="Arial" panose="020B0604020202020204" pitchFamily="34" charset="0"/>
              </a:rPr>
              <a:t>Contours</a:t>
            </a:r>
          </a:p>
          <a:p>
            <a:pPr lvl="1" algn="l" eaLnBrk="1" fontAlgn="auto" hangingPunct="1">
              <a:spcAft>
                <a:spcPts val="0"/>
              </a:spcAft>
              <a:defRPr/>
            </a:pPr>
            <a:endParaRPr lang="en-GB" dirty="0">
              <a:solidFill>
                <a:schemeClr val="tx1"/>
              </a:solidFill>
              <a:ea typeface="+mn-ea"/>
              <a:cs typeface="Arial"/>
            </a:endParaRPr>
          </a:p>
          <a:p>
            <a:pPr marL="457200" indent="-457200" algn="l" eaLnBrk="1" fontAlgn="auto" hangingPunct="1">
              <a:spcAft>
                <a:spcPts val="0"/>
              </a:spcAft>
              <a:buFont typeface="Arial" panose="020B0604020202020204" pitchFamily="34" charset="0"/>
              <a:buChar char="•"/>
              <a:defRPr/>
            </a:pPr>
            <a:r>
              <a:rPr lang="en-GB" sz="2800" dirty="0">
                <a:solidFill>
                  <a:schemeClr val="tx1"/>
                </a:solidFill>
                <a:ea typeface="+mn-ea"/>
                <a:cs typeface="Arial" panose="020B0604020202020204" pitchFamily="34" charset="0"/>
              </a:rPr>
              <a:t>Part 2 – Map interpretation</a:t>
            </a:r>
          </a:p>
          <a:p>
            <a:pPr marL="914400" lvl="1" indent="-457200" algn="l" eaLnBrk="1" fontAlgn="auto" hangingPunct="1">
              <a:spcAft>
                <a:spcPts val="0"/>
              </a:spcAft>
              <a:buFont typeface="Arial" panose="020B0604020202020204" pitchFamily="34" charset="0"/>
              <a:buChar char="•"/>
              <a:defRPr/>
            </a:pPr>
            <a:r>
              <a:rPr lang="en-GB" sz="2400" dirty="0">
                <a:solidFill>
                  <a:schemeClr val="tx1"/>
                </a:solidFill>
                <a:cs typeface="Arial" panose="020B0604020202020204" pitchFamily="34" charset="0"/>
              </a:rPr>
              <a:t>Contour patterns</a:t>
            </a:r>
          </a:p>
          <a:p>
            <a:pPr marL="914400" lvl="1" indent="-457200" algn="l" eaLnBrk="1" fontAlgn="auto" hangingPunct="1">
              <a:spcAft>
                <a:spcPts val="0"/>
              </a:spcAft>
              <a:buFont typeface="Arial" panose="020B0604020202020204" pitchFamily="34" charset="0"/>
              <a:buChar char="•"/>
              <a:defRPr/>
            </a:pPr>
            <a:r>
              <a:rPr lang="en-GB" sz="2400" dirty="0">
                <a:solidFill>
                  <a:schemeClr val="tx1"/>
                </a:solidFill>
                <a:cs typeface="Arial" panose="020B0604020202020204" pitchFamily="34" charset="0"/>
              </a:rPr>
              <a:t>Cross-sections</a:t>
            </a:r>
          </a:p>
          <a:p>
            <a:pPr algn="l" eaLnBrk="1" fontAlgn="auto" hangingPunct="1">
              <a:spcAft>
                <a:spcPts val="0"/>
              </a:spcAft>
              <a:defRPr/>
            </a:pPr>
            <a:endParaRPr lang="en-GB" sz="2800" dirty="0">
              <a:solidFill>
                <a:schemeClr val="tx1"/>
              </a:solidFill>
              <a:ea typeface="+mn-ea"/>
              <a:cs typeface="Arial" panose="020B0604020202020204" pitchFamily="34" charset="0"/>
            </a:endParaRPr>
          </a:p>
          <a:p>
            <a:pPr marL="457200" indent="-457200" algn="l" eaLnBrk="1" fontAlgn="auto" hangingPunct="1">
              <a:spcAft>
                <a:spcPts val="0"/>
              </a:spcAft>
              <a:buFont typeface="Arial" panose="020B0604020202020204" pitchFamily="34" charset="0"/>
              <a:buChar char="•"/>
              <a:defRPr/>
            </a:pPr>
            <a:endParaRPr lang="en-GB" dirty="0">
              <a:latin typeface="Arial"/>
              <a:ea typeface="+mn-ea"/>
              <a:cs typeface="Arial"/>
            </a:endParaRPr>
          </a:p>
          <a:p>
            <a:pPr marL="457200" indent="-457200" algn="l" eaLnBrk="1" fontAlgn="auto" hangingPunct="1">
              <a:spcAft>
                <a:spcPts val="0"/>
              </a:spcAft>
              <a:buFont typeface="Arial" panose="020B0604020202020204" pitchFamily="34" charset="0"/>
              <a:buChar char="•"/>
              <a:defRPr/>
            </a:pPr>
            <a:endParaRPr lang="en-GB" dirty="0">
              <a:latin typeface="Arial"/>
              <a:ea typeface="+mn-ea"/>
              <a:cs typeface="Arial"/>
            </a:endParaRPr>
          </a:p>
          <a:p>
            <a:pPr marL="457200" indent="-457200" algn="l" eaLnBrk="1" fontAlgn="auto" hangingPunct="1">
              <a:spcAft>
                <a:spcPts val="0"/>
              </a:spcAft>
              <a:buFont typeface="Arial" panose="020B0604020202020204" pitchFamily="34" charset="0"/>
              <a:buChar char="•"/>
              <a:defRPr/>
            </a:pPr>
            <a:endParaRPr lang="en-GB" dirty="0">
              <a:latin typeface="Arial"/>
              <a:ea typeface="+mn-ea"/>
              <a:cs typeface="Arial"/>
            </a:endParaRPr>
          </a:p>
          <a:p>
            <a:pPr marL="457200" indent="-457200" algn="l" eaLnBrk="1" fontAlgn="auto" hangingPunct="1">
              <a:spcAft>
                <a:spcPts val="0"/>
              </a:spcAft>
              <a:buFont typeface="Arial" panose="020B0604020202020204" pitchFamily="34" charset="0"/>
              <a:buChar char="•"/>
              <a:defRPr/>
            </a:pPr>
            <a:endParaRPr lang="en-GB" dirty="0">
              <a:latin typeface="Arial"/>
              <a:ea typeface="+mn-ea"/>
              <a:cs typeface="Arial"/>
            </a:endParaRPr>
          </a:p>
          <a:p>
            <a:pPr marL="457200" indent="-457200" algn="l" eaLnBrk="1" fontAlgn="auto" hangingPunct="1">
              <a:spcAft>
                <a:spcPts val="0"/>
              </a:spcAft>
              <a:buFont typeface="Arial" panose="020B0604020202020204" pitchFamily="34" charset="0"/>
              <a:buChar char="•"/>
              <a:defRPr/>
            </a:pPr>
            <a:endParaRPr lang="en-GB" dirty="0">
              <a:latin typeface="Arial"/>
              <a:ea typeface="+mn-ea"/>
              <a:cs typeface="Arial"/>
            </a:endParaRPr>
          </a:p>
          <a:p>
            <a:pPr marL="457200" indent="-457200" algn="l" eaLnBrk="1" fontAlgn="auto" hangingPunct="1">
              <a:spcAft>
                <a:spcPts val="0"/>
              </a:spcAft>
              <a:buFont typeface="Arial" panose="020B0604020202020204" pitchFamily="34" charset="0"/>
              <a:buChar char="•"/>
              <a:defRPr/>
            </a:pPr>
            <a:endParaRPr lang="en-GB" dirty="0">
              <a:latin typeface="Arial"/>
              <a:ea typeface="+mn-ea"/>
              <a:cs typeface="Arial"/>
            </a:endParaRPr>
          </a:p>
          <a:p>
            <a:pPr marL="457200" indent="-457200" algn="l" eaLnBrk="1" fontAlgn="auto" hangingPunct="1">
              <a:spcAft>
                <a:spcPts val="0"/>
              </a:spcAft>
              <a:buFont typeface="Arial" panose="020B0604020202020204" pitchFamily="34" charset="0"/>
              <a:buChar char="•"/>
              <a:defRPr/>
            </a:pPr>
            <a:endParaRPr lang="en-US" dirty="0">
              <a:latin typeface="Arial"/>
              <a:ea typeface="+mn-ea"/>
              <a:cs typeface="Arial"/>
            </a:endParaRPr>
          </a:p>
        </p:txBody>
      </p:sp>
      <p:sp>
        <p:nvSpPr>
          <p:cNvPr id="5123" name="Title 1"/>
          <p:cNvSpPr txBox="1">
            <a:spLocks/>
          </p:cNvSpPr>
          <p:nvPr/>
        </p:nvSpPr>
        <p:spPr bwMode="auto">
          <a:xfrm>
            <a:off x="7938"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4000" b="1" dirty="0"/>
              <a:t>     Contents</a:t>
            </a:r>
            <a:endParaRPr lang="en-US" altLang="en-US" sz="40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938" y="19050"/>
            <a:ext cx="8229600" cy="1143000"/>
          </a:xfrm>
        </p:spPr>
        <p:txBody>
          <a:bodyPr/>
          <a:lstStyle/>
          <a:p>
            <a:pPr algn="l"/>
            <a:r>
              <a:rPr lang="en-GB" altLang="en-US" sz="4000" b="1" dirty="0">
                <a:ea typeface="ＭＳ Ｐゴシック" panose="020B0600070205080204" pitchFamily="34" charset="-128"/>
              </a:rPr>
              <a:t>     Part 1 - Introduction to maps</a:t>
            </a:r>
            <a:endParaRPr lang="en-US" altLang="en-US" sz="4000" b="1" dirty="0">
              <a:ea typeface="ＭＳ Ｐゴシック" panose="020B0600070205080204" pitchFamily="34" charset="-128"/>
            </a:endParaRPr>
          </a:p>
        </p:txBody>
      </p:sp>
      <p:sp>
        <p:nvSpPr>
          <p:cNvPr id="6147" name="Content Placeholder 2"/>
          <p:cNvSpPr>
            <a:spLocks noGrp="1"/>
          </p:cNvSpPr>
          <p:nvPr>
            <p:ph idx="1"/>
          </p:nvPr>
        </p:nvSpPr>
        <p:spPr>
          <a:xfrm>
            <a:off x="547688" y="1407696"/>
            <a:ext cx="7877175" cy="4525963"/>
          </a:xfrm>
        </p:spPr>
        <p:txBody>
          <a:bodyPr/>
          <a:lstStyle/>
          <a:p>
            <a:r>
              <a:rPr lang="en-US" altLang="en-US" sz="2800" dirty="0">
                <a:ea typeface="ＭＳ Ｐゴシック" panose="020B0600070205080204" pitchFamily="34" charset="-128"/>
                <a:cs typeface="Arial" panose="020B0604020202020204" pitchFamily="34" charset="0"/>
              </a:rPr>
              <a:t>Maps are a 2-D representation of a 3-D world. They are </a:t>
            </a:r>
            <a:r>
              <a:rPr lang="en-US" altLang="en-US" sz="2800" dirty="0" smtClean="0">
                <a:ea typeface="ＭＳ Ｐゴシック" panose="020B0600070205080204" pitchFamily="34" charset="-128"/>
                <a:cs typeface="Arial" panose="020B0604020202020204" pitchFamily="34" charset="0"/>
              </a:rPr>
              <a:t>a ‘bird’s eye’ view </a:t>
            </a:r>
            <a:r>
              <a:rPr lang="en-US" altLang="en-US" sz="2800" dirty="0">
                <a:ea typeface="ＭＳ Ｐゴシック" panose="020B0600070205080204" pitchFamily="34" charset="-128"/>
                <a:cs typeface="Arial" panose="020B0604020202020204" pitchFamily="34" charset="0"/>
              </a:rPr>
              <a:t>– as if the viewer is </a:t>
            </a:r>
            <a:r>
              <a:rPr lang="en-US" altLang="en-US" sz="2800" dirty="0" smtClean="0">
                <a:ea typeface="ＭＳ Ｐゴシック" panose="020B0600070205080204" pitchFamily="34" charset="-128"/>
                <a:cs typeface="Arial" panose="020B0604020202020204" pitchFamily="34" charset="0"/>
              </a:rPr>
              <a:t>‘</a:t>
            </a:r>
            <a:r>
              <a:rPr lang="en-US" altLang="en-US" sz="2800" dirty="0">
                <a:ea typeface="ＭＳ Ｐゴシック" panose="020B0600070205080204" pitchFamily="34" charset="-128"/>
                <a:cs typeface="Arial" panose="020B0604020202020204" pitchFamily="34" charset="0"/>
              </a:rPr>
              <a:t>flying’ above the land surface and looking </a:t>
            </a:r>
            <a:r>
              <a:rPr lang="en-US" altLang="en-US" sz="2800" dirty="0" smtClean="0">
                <a:ea typeface="ＭＳ Ｐゴシック" panose="020B0600070205080204" pitchFamily="34" charset="-128"/>
                <a:cs typeface="Arial" panose="020B0604020202020204" pitchFamily="34" charset="0"/>
              </a:rPr>
              <a:t>down </a:t>
            </a:r>
            <a:r>
              <a:rPr lang="en-US" altLang="en-US" sz="2800" dirty="0">
                <a:ea typeface="ＭＳ Ｐゴシック" panose="020B0600070205080204" pitchFamily="34" charset="-128"/>
                <a:cs typeface="Arial" panose="020B0604020202020204" pitchFamily="34" charset="0"/>
              </a:rPr>
              <a:t>on it</a:t>
            </a:r>
            <a:br>
              <a:rPr lang="en-US" altLang="en-US" sz="2800" dirty="0">
                <a:ea typeface="ＭＳ Ｐゴシック" panose="020B0600070205080204" pitchFamily="34" charset="-128"/>
                <a:cs typeface="Arial" panose="020B0604020202020204" pitchFamily="34" charset="0"/>
              </a:rPr>
            </a:br>
            <a:endParaRPr lang="en-US" altLang="en-US" sz="2800" dirty="0">
              <a:ea typeface="ＭＳ Ｐゴシック" panose="020B0600070205080204" pitchFamily="34" charset="-128"/>
              <a:cs typeface="Arial" panose="020B0604020202020204" pitchFamily="34" charset="0"/>
            </a:endParaRPr>
          </a:p>
          <a:p>
            <a:r>
              <a:rPr lang="en-US" altLang="en-US" sz="2800" dirty="0">
                <a:ea typeface="ＭＳ Ｐゴシック" panose="020B0600070205080204" pitchFamily="34" charset="-128"/>
                <a:cs typeface="Arial" panose="020B0604020202020204" pitchFamily="34" charset="0"/>
              </a:rPr>
              <a:t>They show </a:t>
            </a:r>
            <a:r>
              <a:rPr lang="en-US" altLang="en-US" sz="2800" dirty="0" smtClean="0">
                <a:ea typeface="ＭＳ Ｐゴシック" panose="020B0600070205080204" pitchFamily="34" charset="-128"/>
                <a:cs typeface="Arial" panose="020B0604020202020204" pitchFamily="34" charset="0"/>
              </a:rPr>
              <a:t>how objects are distributed and their relative size</a:t>
            </a:r>
            <a:r>
              <a:rPr lang="en-US" altLang="en-US" sz="2800" dirty="0">
                <a:ea typeface="ＭＳ Ｐゴシック" panose="020B0600070205080204" pitchFamily="34" charset="-128"/>
                <a:cs typeface="Arial" panose="020B0604020202020204" pitchFamily="34" charset="0"/>
              </a:rPr>
              <a:t/>
            </a:r>
            <a:br>
              <a:rPr lang="en-US" altLang="en-US" sz="2800" dirty="0">
                <a:ea typeface="ＭＳ Ｐゴシック" panose="020B0600070205080204" pitchFamily="34" charset="-128"/>
                <a:cs typeface="Arial" panose="020B0604020202020204" pitchFamily="34" charset="0"/>
              </a:rPr>
            </a:br>
            <a:endParaRPr lang="en-US" altLang="en-US" sz="2800" dirty="0">
              <a:ea typeface="ＭＳ Ｐゴシック" panose="020B0600070205080204" pitchFamily="34" charset="-128"/>
              <a:cs typeface="Arial" panose="020B0604020202020204" pitchFamily="34" charset="0"/>
            </a:endParaRPr>
          </a:p>
          <a:p>
            <a:r>
              <a:rPr lang="en-US" altLang="en-US" sz="2800" dirty="0">
                <a:ea typeface="ＭＳ Ｐゴシック" pitchFamily="-109" charset="-128"/>
              </a:rPr>
              <a:t>Maps are a very useful way of visualizing all sorts of data and they are a key tool for geoscientists</a:t>
            </a:r>
          </a:p>
          <a:p>
            <a:pPr marL="0" indent="0">
              <a:buNone/>
            </a:pPr>
            <a:endParaRPr lang="en-US" altLang="en-US" sz="2800" dirty="0">
              <a:ea typeface="ＭＳ Ｐゴシック" panose="020B0600070205080204" pitchFamily="34" charset="-128"/>
              <a:cs typeface="Arial" panose="020B060402020202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p:cNvPicPr>
          <p:nvPr/>
        </p:nvPicPr>
        <p:blipFill>
          <a:blip r:embed="rId3">
            <a:extLst>
              <a:ext uri="{28A0092B-C50C-407E-A947-70E740481C1C}">
                <a14:useLocalDpi xmlns:a14="http://schemas.microsoft.com/office/drawing/2010/main" val="0"/>
              </a:ext>
            </a:extLst>
          </a:blip>
          <a:srcRect t="10777"/>
          <a:stretch>
            <a:fillRect/>
          </a:stretch>
        </p:blipFill>
        <p:spPr bwMode="auto">
          <a:xfrm>
            <a:off x="5370513" y="1404938"/>
            <a:ext cx="3227387" cy="470693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195" name="Title 1"/>
          <p:cNvSpPr>
            <a:spLocks noGrp="1"/>
          </p:cNvSpPr>
          <p:nvPr>
            <p:ph type="title"/>
          </p:nvPr>
        </p:nvSpPr>
        <p:spPr>
          <a:xfrm>
            <a:off x="1" y="48126"/>
            <a:ext cx="9144000" cy="1296988"/>
          </a:xfrm>
        </p:spPr>
        <p:txBody>
          <a:bodyPr/>
          <a:lstStyle/>
          <a:p>
            <a:pPr eaLnBrk="1" hangingPunct="1"/>
            <a:r>
              <a:rPr lang="en-US" altLang="en-US" sz="2800" dirty="0">
                <a:latin typeface="+mn-lt"/>
              </a:rPr>
              <a:t>The same map outline can be used to show different information, so it is important to identify the </a:t>
            </a:r>
            <a:br>
              <a:rPr lang="en-US" altLang="en-US" sz="2800" dirty="0">
                <a:latin typeface="+mn-lt"/>
              </a:rPr>
            </a:br>
            <a:r>
              <a:rPr lang="en-US" altLang="en-US" sz="2800" dirty="0">
                <a:latin typeface="+mn-lt"/>
              </a:rPr>
              <a:t>map title, key, scale and orientation </a:t>
            </a:r>
            <a:endParaRPr lang="en-US" altLang="en-US" sz="2800" dirty="0">
              <a:latin typeface="+mn-lt"/>
              <a:cs typeface="Arial" panose="020B0604020202020204" pitchFamily="34" charset="0"/>
            </a:endParaRPr>
          </a:p>
        </p:txBody>
      </p:sp>
      <p:pic>
        <p:nvPicPr>
          <p:cNvPr id="8196" name="Picture 5" descr="GB-IPR_123-16CTGeologyMap.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8950" y="1404938"/>
            <a:ext cx="4235450" cy="47069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7" name="TextBox 11"/>
          <p:cNvSpPr txBox="1">
            <a:spLocks noChangeArrowheads="1"/>
          </p:cNvSpPr>
          <p:nvPr/>
        </p:nvSpPr>
        <p:spPr bwMode="auto">
          <a:xfrm>
            <a:off x="492292" y="6186128"/>
            <a:ext cx="42354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dirty="0">
                <a:solidFill>
                  <a:srgbClr val="000000"/>
                </a:solidFill>
                <a:latin typeface="+mn-lt"/>
              </a:rPr>
              <a:t>UK Bedrock Geology</a:t>
            </a:r>
          </a:p>
        </p:txBody>
      </p:sp>
      <p:sp>
        <p:nvSpPr>
          <p:cNvPr id="15368" name="TextBox 12"/>
          <p:cNvSpPr txBox="1">
            <a:spLocks noChangeArrowheads="1"/>
          </p:cNvSpPr>
          <p:nvPr/>
        </p:nvSpPr>
        <p:spPr bwMode="auto">
          <a:xfrm>
            <a:off x="4937124" y="6186128"/>
            <a:ext cx="40941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109" charset="-128"/>
              </a:defRPr>
            </a:lvl1pPr>
            <a:lvl2pPr marL="37931725" indent="-37474525" eaLnBrk="0" hangingPunct="0">
              <a:defRPr sz="2400">
                <a:solidFill>
                  <a:schemeClr val="tx1"/>
                </a:solidFill>
                <a:latin typeface="Arial" charset="0"/>
                <a:ea typeface="ＭＳ Ｐゴシック" pitchFamily="-109" charset="-128"/>
              </a:defRPr>
            </a:lvl2pPr>
            <a:lvl3pPr eaLnBrk="0" hangingPunct="0">
              <a:defRPr sz="2400">
                <a:solidFill>
                  <a:schemeClr val="tx1"/>
                </a:solidFill>
                <a:latin typeface="Arial" charset="0"/>
                <a:ea typeface="ＭＳ Ｐゴシック" pitchFamily="-109" charset="-128"/>
              </a:defRPr>
            </a:lvl3pPr>
            <a:lvl4pPr eaLnBrk="0" hangingPunct="0">
              <a:defRPr sz="2400">
                <a:solidFill>
                  <a:schemeClr val="tx1"/>
                </a:solidFill>
                <a:latin typeface="Arial" charset="0"/>
                <a:ea typeface="ＭＳ Ｐゴシック" pitchFamily="-109" charset="-128"/>
              </a:defRPr>
            </a:lvl4pPr>
            <a:lvl5pPr eaLnBrk="0" hangingPunct="0">
              <a:defRPr sz="2400">
                <a:solidFill>
                  <a:schemeClr val="tx1"/>
                </a:solidFill>
                <a:latin typeface="Arial" charset="0"/>
                <a:ea typeface="ＭＳ Ｐゴシック" pitchFamily="-109" charset="-128"/>
              </a:defRPr>
            </a:lvl5pPr>
            <a:lvl6pPr marL="457200" eaLnBrk="0" fontAlgn="base" hangingPunct="0">
              <a:spcBef>
                <a:spcPct val="0"/>
              </a:spcBef>
              <a:spcAft>
                <a:spcPct val="0"/>
              </a:spcAft>
              <a:defRPr sz="2400">
                <a:solidFill>
                  <a:schemeClr val="tx1"/>
                </a:solidFill>
                <a:latin typeface="Arial" charset="0"/>
                <a:ea typeface="ＭＳ Ｐゴシック" pitchFamily="-109" charset="-128"/>
              </a:defRPr>
            </a:lvl6pPr>
            <a:lvl7pPr marL="914400" eaLnBrk="0" fontAlgn="base" hangingPunct="0">
              <a:spcBef>
                <a:spcPct val="0"/>
              </a:spcBef>
              <a:spcAft>
                <a:spcPct val="0"/>
              </a:spcAft>
              <a:defRPr sz="2400">
                <a:solidFill>
                  <a:schemeClr val="tx1"/>
                </a:solidFill>
                <a:latin typeface="Arial" charset="0"/>
                <a:ea typeface="ＭＳ Ｐゴシック" pitchFamily="-109" charset="-128"/>
              </a:defRPr>
            </a:lvl7pPr>
            <a:lvl8pPr marL="1371600" eaLnBrk="0" fontAlgn="base" hangingPunct="0">
              <a:spcBef>
                <a:spcPct val="0"/>
              </a:spcBef>
              <a:spcAft>
                <a:spcPct val="0"/>
              </a:spcAft>
              <a:defRPr sz="2400">
                <a:solidFill>
                  <a:schemeClr val="tx1"/>
                </a:solidFill>
                <a:latin typeface="Arial" charset="0"/>
                <a:ea typeface="ＭＳ Ｐゴシック" pitchFamily="-109" charset="-128"/>
              </a:defRPr>
            </a:lvl8pPr>
            <a:lvl9pPr marL="1828800" eaLnBrk="0" fontAlgn="base" hangingPunct="0">
              <a:spcBef>
                <a:spcPct val="0"/>
              </a:spcBef>
              <a:spcAft>
                <a:spcPct val="0"/>
              </a:spcAft>
              <a:defRPr sz="2400">
                <a:solidFill>
                  <a:schemeClr val="tx1"/>
                </a:solidFill>
                <a:latin typeface="Arial" charset="0"/>
                <a:ea typeface="ＭＳ Ｐゴシック" pitchFamily="-109" charset="-128"/>
              </a:defRPr>
            </a:lvl9pPr>
          </a:lstStyle>
          <a:p>
            <a:pPr algn="ctr" eaLnBrk="1" hangingPunct="1">
              <a:defRPr/>
            </a:pPr>
            <a:r>
              <a:rPr lang="en-US" altLang="en-US" dirty="0">
                <a:solidFill>
                  <a:prstClr val="black"/>
                </a:solidFill>
                <a:latin typeface="+mj-lt"/>
              </a:rPr>
              <a:t>UK Annual Mean Wind Speed</a:t>
            </a:r>
            <a:endParaRPr lang="en-US" altLang="en-US" strike="sngStrike" dirty="0">
              <a:solidFill>
                <a:srgbClr val="FF0000"/>
              </a:solidFill>
              <a:latin typeface="+mj-lt"/>
            </a:endParaRPr>
          </a:p>
        </p:txBody>
      </p:sp>
      <p:grpSp>
        <p:nvGrpSpPr>
          <p:cNvPr id="8199" name="Group 19"/>
          <p:cNvGrpSpPr>
            <a:grpSpLocks/>
          </p:cNvGrpSpPr>
          <p:nvPr/>
        </p:nvGrpSpPr>
        <p:grpSpPr bwMode="auto">
          <a:xfrm>
            <a:off x="5356225" y="1882775"/>
            <a:ext cx="346075" cy="803275"/>
            <a:chOff x="8517132" y="1370466"/>
            <a:chExt cx="345679" cy="803055"/>
          </a:xfrm>
        </p:grpSpPr>
        <p:sp>
          <p:nvSpPr>
            <p:cNvPr id="8208" name="TextBox 11"/>
            <p:cNvSpPr txBox="1">
              <a:spLocks noChangeArrowheads="1"/>
            </p:cNvSpPr>
            <p:nvPr/>
          </p:nvSpPr>
          <p:spPr bwMode="auto">
            <a:xfrm>
              <a:off x="8517132" y="1370466"/>
              <a:ext cx="345679" cy="24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000" b="1">
                  <a:solidFill>
                    <a:srgbClr val="000000"/>
                  </a:solidFill>
                  <a:latin typeface="Arial" panose="020B0604020202020204" pitchFamily="34" charset="0"/>
                </a:rPr>
                <a:t>N</a:t>
              </a:r>
            </a:p>
          </p:txBody>
        </p:sp>
        <p:cxnSp>
          <p:nvCxnSpPr>
            <p:cNvPr id="11" name="Straight Arrow Connector 10"/>
            <p:cNvCxnSpPr/>
            <p:nvPr/>
          </p:nvCxnSpPr>
          <p:spPr>
            <a:xfrm rot="5400000" flipH="1" flipV="1">
              <a:off x="8407478" y="1894198"/>
              <a:ext cx="557059" cy="1586"/>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8598002" y="2046556"/>
              <a:ext cx="177597" cy="1588"/>
            </a:xfrm>
            <a:prstGeom prst="line">
              <a:avLst/>
            </a:prstGeom>
            <a:ln w="158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8200" name="Group 19"/>
          <p:cNvGrpSpPr>
            <a:grpSpLocks/>
          </p:cNvGrpSpPr>
          <p:nvPr/>
        </p:nvGrpSpPr>
        <p:grpSpPr bwMode="auto">
          <a:xfrm>
            <a:off x="503238" y="1878013"/>
            <a:ext cx="346075" cy="803275"/>
            <a:chOff x="8517132" y="1370466"/>
            <a:chExt cx="345679" cy="803055"/>
          </a:xfrm>
        </p:grpSpPr>
        <p:sp>
          <p:nvSpPr>
            <p:cNvPr id="8205" name="TextBox 11"/>
            <p:cNvSpPr txBox="1">
              <a:spLocks noChangeArrowheads="1"/>
            </p:cNvSpPr>
            <p:nvPr/>
          </p:nvSpPr>
          <p:spPr bwMode="auto">
            <a:xfrm>
              <a:off x="8517132" y="1370466"/>
              <a:ext cx="345679" cy="27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b="1">
                  <a:solidFill>
                    <a:srgbClr val="000000"/>
                  </a:solidFill>
                  <a:latin typeface="Arial" panose="020B0604020202020204" pitchFamily="34" charset="0"/>
                </a:rPr>
                <a:t>N</a:t>
              </a:r>
            </a:p>
          </p:txBody>
        </p:sp>
        <p:cxnSp>
          <p:nvCxnSpPr>
            <p:cNvPr id="15" name="Straight Arrow Connector 14"/>
            <p:cNvCxnSpPr/>
            <p:nvPr/>
          </p:nvCxnSpPr>
          <p:spPr>
            <a:xfrm rot="5400000" flipH="1" flipV="1">
              <a:off x="8407477" y="1894198"/>
              <a:ext cx="557060" cy="1585"/>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8598001" y="2046556"/>
              <a:ext cx="177597" cy="1587"/>
            </a:xfrm>
            <a:prstGeom prst="line">
              <a:avLst/>
            </a:prstGeom>
            <a:ln w="15875">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9" name="TextBox 11"/>
          <p:cNvSpPr txBox="1">
            <a:spLocks noChangeArrowheads="1"/>
          </p:cNvSpPr>
          <p:nvPr/>
        </p:nvSpPr>
        <p:spPr bwMode="auto">
          <a:xfrm>
            <a:off x="673100" y="6126323"/>
            <a:ext cx="638175" cy="3397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600">
                <a:solidFill>
                  <a:srgbClr val="FF0000"/>
                </a:solidFill>
                <a:latin typeface="Arial" panose="020B0604020202020204" pitchFamily="34" charset="0"/>
              </a:rPr>
              <a:t>Title</a:t>
            </a:r>
          </a:p>
        </p:txBody>
      </p:sp>
      <p:sp>
        <p:nvSpPr>
          <p:cNvPr id="20" name="TextBox 11"/>
          <p:cNvSpPr txBox="1">
            <a:spLocks noChangeArrowheads="1"/>
          </p:cNvSpPr>
          <p:nvPr/>
        </p:nvSpPr>
        <p:spPr bwMode="auto">
          <a:xfrm>
            <a:off x="7691438" y="1647825"/>
            <a:ext cx="641350"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600">
                <a:solidFill>
                  <a:srgbClr val="FF0000"/>
                </a:solidFill>
                <a:latin typeface="Arial" panose="020B0604020202020204" pitchFamily="34" charset="0"/>
              </a:rPr>
              <a:t>Key</a:t>
            </a:r>
          </a:p>
        </p:txBody>
      </p:sp>
      <p:sp>
        <p:nvSpPr>
          <p:cNvPr id="21" name="TextBox 11"/>
          <p:cNvSpPr txBox="1">
            <a:spLocks noChangeArrowheads="1"/>
          </p:cNvSpPr>
          <p:nvPr/>
        </p:nvSpPr>
        <p:spPr bwMode="auto">
          <a:xfrm>
            <a:off x="5424488" y="5537200"/>
            <a:ext cx="693737" cy="338138"/>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600">
                <a:solidFill>
                  <a:srgbClr val="FF0000"/>
                </a:solidFill>
                <a:latin typeface="Arial" panose="020B0604020202020204" pitchFamily="34" charset="0"/>
              </a:rPr>
              <a:t>Scale</a:t>
            </a:r>
          </a:p>
        </p:txBody>
      </p:sp>
      <p:sp>
        <p:nvSpPr>
          <p:cNvPr id="18" name="TextBox 11"/>
          <p:cNvSpPr txBox="1">
            <a:spLocks noChangeArrowheads="1"/>
          </p:cNvSpPr>
          <p:nvPr/>
        </p:nvSpPr>
        <p:spPr bwMode="auto">
          <a:xfrm>
            <a:off x="542925" y="2728913"/>
            <a:ext cx="820738" cy="585787"/>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600">
                <a:solidFill>
                  <a:srgbClr val="FF0000"/>
                </a:solidFill>
                <a:latin typeface="Arial" panose="020B0604020202020204" pitchFamily="34" charset="0"/>
              </a:rPr>
              <a:t>North Point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3688" y="1063625"/>
            <a:ext cx="7858125" cy="5489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 name="Rectangle 11"/>
          <p:cNvSpPr/>
          <p:nvPr/>
        </p:nvSpPr>
        <p:spPr>
          <a:xfrm>
            <a:off x="370055" y="1442147"/>
            <a:ext cx="1098550" cy="898581"/>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9219" name="Title 1"/>
          <p:cNvSpPr>
            <a:spLocks noGrp="1"/>
          </p:cNvSpPr>
          <p:nvPr>
            <p:ph type="title"/>
          </p:nvPr>
        </p:nvSpPr>
        <p:spPr>
          <a:xfrm>
            <a:off x="0" y="1"/>
            <a:ext cx="9144000" cy="1042986"/>
          </a:xfrm>
        </p:spPr>
        <p:txBody>
          <a:bodyPr/>
          <a:lstStyle/>
          <a:p>
            <a:pPr eaLnBrk="1" hangingPunct="1"/>
            <a:r>
              <a:rPr lang="en-US" altLang="en-US" sz="2800" dirty="0"/>
              <a:t>Maps show </a:t>
            </a:r>
            <a:r>
              <a:rPr lang="en-US" altLang="en-US" sz="2800" dirty="0" smtClean="0">
                <a:cs typeface="Arial" panose="020B0604020202020204" pitchFamily="34" charset="0"/>
              </a:rPr>
              <a:t>how </a:t>
            </a:r>
            <a:r>
              <a:rPr lang="en-US" altLang="en-US" sz="2800" dirty="0">
                <a:cs typeface="Arial" panose="020B0604020202020204" pitchFamily="34" charset="0"/>
              </a:rPr>
              <a:t>objects are distributed </a:t>
            </a:r>
            <a:r>
              <a:rPr lang="en-US" altLang="en-US" sz="2800" dirty="0" smtClean="0">
                <a:cs typeface="Arial" panose="020B0604020202020204" pitchFamily="34" charset="0"/>
              </a:rPr>
              <a:t/>
            </a:r>
            <a:br>
              <a:rPr lang="en-US" altLang="en-US" sz="2800" dirty="0" smtClean="0">
                <a:cs typeface="Arial" panose="020B0604020202020204" pitchFamily="34" charset="0"/>
              </a:rPr>
            </a:br>
            <a:r>
              <a:rPr lang="en-US" altLang="en-US" sz="2800" dirty="0" smtClean="0">
                <a:cs typeface="Arial" panose="020B0604020202020204" pitchFamily="34" charset="0"/>
              </a:rPr>
              <a:t>and </a:t>
            </a:r>
            <a:r>
              <a:rPr lang="en-US" altLang="en-US" sz="2800" dirty="0">
                <a:cs typeface="Arial" panose="020B0604020202020204" pitchFamily="34" charset="0"/>
              </a:rPr>
              <a:t>their relative </a:t>
            </a:r>
            <a:r>
              <a:rPr lang="en-US" altLang="en-US" sz="2800" dirty="0" smtClean="0">
                <a:cs typeface="Arial" panose="020B0604020202020204" pitchFamily="34" charset="0"/>
              </a:rPr>
              <a:t>size</a:t>
            </a:r>
            <a:endParaRPr lang="en-US" altLang="en-US" sz="2800" dirty="0"/>
          </a:p>
        </p:txBody>
      </p:sp>
      <p:sp>
        <p:nvSpPr>
          <p:cNvPr id="9220" name="Rectangle 14"/>
          <p:cNvSpPr>
            <a:spLocks noChangeArrowheads="1"/>
          </p:cNvSpPr>
          <p:nvPr/>
        </p:nvSpPr>
        <p:spPr bwMode="auto">
          <a:xfrm>
            <a:off x="222250" y="6534150"/>
            <a:ext cx="54816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a:solidFill>
                  <a:srgbClr val="000000"/>
                </a:solidFill>
                <a:latin typeface="Arial" panose="020B0604020202020204" pitchFamily="34" charset="0"/>
              </a:rPr>
              <a:t>© Crown Copyright/database right 2014. An Ordnance Survey/EDINA supplied service.</a:t>
            </a:r>
          </a:p>
        </p:txBody>
      </p:sp>
      <p:sp>
        <p:nvSpPr>
          <p:cNvPr id="6" name="Freeform 5"/>
          <p:cNvSpPr/>
          <p:nvPr/>
        </p:nvSpPr>
        <p:spPr>
          <a:xfrm>
            <a:off x="3368675" y="1984407"/>
            <a:ext cx="757238" cy="630237"/>
          </a:xfrm>
          <a:custGeom>
            <a:avLst/>
            <a:gdLst>
              <a:gd name="connsiteX0" fmla="*/ 200276 w 756549"/>
              <a:gd name="connsiteY0" fmla="*/ 106680 h 630555"/>
              <a:gd name="connsiteX1" fmla="*/ 200276 w 756549"/>
              <a:gd name="connsiteY1" fmla="*/ 106680 h 630555"/>
              <a:gd name="connsiteX2" fmla="*/ 185036 w 756549"/>
              <a:gd name="connsiteY2" fmla="*/ 112395 h 630555"/>
              <a:gd name="connsiteX3" fmla="*/ 179321 w 756549"/>
              <a:gd name="connsiteY3" fmla="*/ 114300 h 630555"/>
              <a:gd name="connsiteX4" fmla="*/ 173606 w 756549"/>
              <a:gd name="connsiteY4" fmla="*/ 118110 h 630555"/>
              <a:gd name="connsiteX5" fmla="*/ 164081 w 756549"/>
              <a:gd name="connsiteY5" fmla="*/ 127635 h 630555"/>
              <a:gd name="connsiteX6" fmla="*/ 152651 w 756549"/>
              <a:gd name="connsiteY6" fmla="*/ 135255 h 630555"/>
              <a:gd name="connsiteX7" fmla="*/ 146936 w 756549"/>
              <a:gd name="connsiteY7" fmla="*/ 140970 h 630555"/>
              <a:gd name="connsiteX8" fmla="*/ 143126 w 756549"/>
              <a:gd name="connsiteY8" fmla="*/ 146685 h 630555"/>
              <a:gd name="connsiteX9" fmla="*/ 137411 w 756549"/>
              <a:gd name="connsiteY9" fmla="*/ 150495 h 630555"/>
              <a:gd name="connsiteX10" fmla="*/ 127886 w 756549"/>
              <a:gd name="connsiteY10" fmla="*/ 160020 h 630555"/>
              <a:gd name="connsiteX11" fmla="*/ 118361 w 756549"/>
              <a:gd name="connsiteY11" fmla="*/ 167640 h 630555"/>
              <a:gd name="connsiteX12" fmla="*/ 108836 w 756549"/>
              <a:gd name="connsiteY12" fmla="*/ 179070 h 630555"/>
              <a:gd name="connsiteX13" fmla="*/ 105026 w 756549"/>
              <a:gd name="connsiteY13" fmla="*/ 184785 h 630555"/>
              <a:gd name="connsiteX14" fmla="*/ 99311 w 756549"/>
              <a:gd name="connsiteY14" fmla="*/ 190500 h 630555"/>
              <a:gd name="connsiteX15" fmla="*/ 93596 w 756549"/>
              <a:gd name="connsiteY15" fmla="*/ 201930 h 630555"/>
              <a:gd name="connsiteX16" fmla="*/ 91691 w 756549"/>
              <a:gd name="connsiteY16" fmla="*/ 251460 h 630555"/>
              <a:gd name="connsiteX17" fmla="*/ 89786 w 756549"/>
              <a:gd name="connsiteY17" fmla="*/ 257175 h 630555"/>
              <a:gd name="connsiteX18" fmla="*/ 87881 w 756549"/>
              <a:gd name="connsiteY18" fmla="*/ 266700 h 630555"/>
              <a:gd name="connsiteX19" fmla="*/ 91691 w 756549"/>
              <a:gd name="connsiteY19" fmla="*/ 318135 h 630555"/>
              <a:gd name="connsiteX20" fmla="*/ 93596 w 756549"/>
              <a:gd name="connsiteY20" fmla="*/ 327660 h 630555"/>
              <a:gd name="connsiteX21" fmla="*/ 97406 w 756549"/>
              <a:gd name="connsiteY21" fmla="*/ 333375 h 630555"/>
              <a:gd name="connsiteX22" fmla="*/ 103121 w 756549"/>
              <a:gd name="connsiteY22" fmla="*/ 344805 h 630555"/>
              <a:gd name="connsiteX23" fmla="*/ 101216 w 756549"/>
              <a:gd name="connsiteY23" fmla="*/ 367665 h 630555"/>
              <a:gd name="connsiteX24" fmla="*/ 97406 w 756549"/>
              <a:gd name="connsiteY24" fmla="*/ 373380 h 630555"/>
              <a:gd name="connsiteX25" fmla="*/ 80261 w 756549"/>
              <a:gd name="connsiteY25" fmla="*/ 386715 h 630555"/>
              <a:gd name="connsiteX26" fmla="*/ 49781 w 756549"/>
              <a:gd name="connsiteY26" fmla="*/ 388620 h 630555"/>
              <a:gd name="connsiteX27" fmla="*/ 38351 w 756549"/>
              <a:gd name="connsiteY27" fmla="*/ 392430 h 630555"/>
              <a:gd name="connsiteX28" fmla="*/ 26921 w 756549"/>
              <a:gd name="connsiteY28" fmla="*/ 400050 h 630555"/>
              <a:gd name="connsiteX29" fmla="*/ 15491 w 756549"/>
              <a:gd name="connsiteY29" fmla="*/ 403860 h 630555"/>
              <a:gd name="connsiteX30" fmla="*/ 4061 w 756549"/>
              <a:gd name="connsiteY30" fmla="*/ 411480 h 630555"/>
              <a:gd name="connsiteX31" fmla="*/ 2156 w 756549"/>
              <a:gd name="connsiteY31" fmla="*/ 436245 h 630555"/>
              <a:gd name="connsiteX32" fmla="*/ 5966 w 756549"/>
              <a:gd name="connsiteY32" fmla="*/ 441960 h 630555"/>
              <a:gd name="connsiteX33" fmla="*/ 11681 w 756549"/>
              <a:gd name="connsiteY33" fmla="*/ 445770 h 630555"/>
              <a:gd name="connsiteX34" fmla="*/ 17396 w 756549"/>
              <a:gd name="connsiteY34" fmla="*/ 451485 h 630555"/>
              <a:gd name="connsiteX35" fmla="*/ 25016 w 756549"/>
              <a:gd name="connsiteY35" fmla="*/ 461010 h 630555"/>
              <a:gd name="connsiteX36" fmla="*/ 32636 w 756549"/>
              <a:gd name="connsiteY36" fmla="*/ 472440 h 630555"/>
              <a:gd name="connsiteX37" fmla="*/ 38351 w 756549"/>
              <a:gd name="connsiteY37" fmla="*/ 478155 h 630555"/>
              <a:gd name="connsiteX38" fmla="*/ 42161 w 756549"/>
              <a:gd name="connsiteY38" fmla="*/ 483870 h 630555"/>
              <a:gd name="connsiteX39" fmla="*/ 47876 w 756549"/>
              <a:gd name="connsiteY39" fmla="*/ 485775 h 630555"/>
              <a:gd name="connsiteX40" fmla="*/ 53591 w 756549"/>
              <a:gd name="connsiteY40" fmla="*/ 489585 h 630555"/>
              <a:gd name="connsiteX41" fmla="*/ 108836 w 756549"/>
              <a:gd name="connsiteY41" fmla="*/ 487680 h 630555"/>
              <a:gd name="connsiteX42" fmla="*/ 114551 w 756549"/>
              <a:gd name="connsiteY42" fmla="*/ 485775 h 630555"/>
              <a:gd name="connsiteX43" fmla="*/ 124076 w 756549"/>
              <a:gd name="connsiteY43" fmla="*/ 483870 h 630555"/>
              <a:gd name="connsiteX44" fmla="*/ 137411 w 756549"/>
              <a:gd name="connsiteY44" fmla="*/ 485775 h 630555"/>
              <a:gd name="connsiteX45" fmla="*/ 143126 w 756549"/>
              <a:gd name="connsiteY45" fmla="*/ 489585 h 630555"/>
              <a:gd name="connsiteX46" fmla="*/ 154556 w 756549"/>
              <a:gd name="connsiteY46" fmla="*/ 501015 h 630555"/>
              <a:gd name="connsiteX47" fmla="*/ 167891 w 756549"/>
              <a:gd name="connsiteY47" fmla="*/ 516255 h 630555"/>
              <a:gd name="connsiteX48" fmla="*/ 175511 w 756549"/>
              <a:gd name="connsiteY48" fmla="*/ 527685 h 630555"/>
              <a:gd name="connsiteX49" fmla="*/ 181226 w 756549"/>
              <a:gd name="connsiteY49" fmla="*/ 539115 h 630555"/>
              <a:gd name="connsiteX50" fmla="*/ 186941 w 756549"/>
              <a:gd name="connsiteY50" fmla="*/ 542925 h 630555"/>
              <a:gd name="connsiteX51" fmla="*/ 192656 w 756549"/>
              <a:gd name="connsiteY51" fmla="*/ 554355 h 630555"/>
              <a:gd name="connsiteX52" fmla="*/ 204086 w 756549"/>
              <a:gd name="connsiteY52" fmla="*/ 558165 h 630555"/>
              <a:gd name="connsiteX53" fmla="*/ 209801 w 756549"/>
              <a:gd name="connsiteY53" fmla="*/ 560070 h 630555"/>
              <a:gd name="connsiteX54" fmla="*/ 228851 w 756549"/>
              <a:gd name="connsiteY54" fmla="*/ 556260 h 630555"/>
              <a:gd name="connsiteX55" fmla="*/ 240281 w 756549"/>
              <a:gd name="connsiteY55" fmla="*/ 548640 h 630555"/>
              <a:gd name="connsiteX56" fmla="*/ 263141 w 756549"/>
              <a:gd name="connsiteY56" fmla="*/ 550545 h 630555"/>
              <a:gd name="connsiteX57" fmla="*/ 274571 w 756549"/>
              <a:gd name="connsiteY57" fmla="*/ 558165 h 630555"/>
              <a:gd name="connsiteX58" fmla="*/ 280286 w 756549"/>
              <a:gd name="connsiteY58" fmla="*/ 560070 h 630555"/>
              <a:gd name="connsiteX59" fmla="*/ 291716 w 756549"/>
              <a:gd name="connsiteY59" fmla="*/ 569595 h 630555"/>
              <a:gd name="connsiteX60" fmla="*/ 297431 w 756549"/>
              <a:gd name="connsiteY60" fmla="*/ 573405 h 630555"/>
              <a:gd name="connsiteX61" fmla="*/ 305051 w 756549"/>
              <a:gd name="connsiteY61" fmla="*/ 582930 h 630555"/>
              <a:gd name="connsiteX62" fmla="*/ 312671 w 756549"/>
              <a:gd name="connsiteY62" fmla="*/ 594360 h 630555"/>
              <a:gd name="connsiteX63" fmla="*/ 318386 w 756549"/>
              <a:gd name="connsiteY63" fmla="*/ 598170 h 630555"/>
              <a:gd name="connsiteX64" fmla="*/ 324101 w 756549"/>
              <a:gd name="connsiteY64" fmla="*/ 603885 h 630555"/>
              <a:gd name="connsiteX65" fmla="*/ 335531 w 756549"/>
              <a:gd name="connsiteY65" fmla="*/ 611505 h 630555"/>
              <a:gd name="connsiteX66" fmla="*/ 364106 w 756549"/>
              <a:gd name="connsiteY66" fmla="*/ 607695 h 630555"/>
              <a:gd name="connsiteX67" fmla="*/ 375536 w 756549"/>
              <a:gd name="connsiteY67" fmla="*/ 600075 h 630555"/>
              <a:gd name="connsiteX68" fmla="*/ 379346 w 756549"/>
              <a:gd name="connsiteY68" fmla="*/ 594360 h 630555"/>
              <a:gd name="connsiteX69" fmla="*/ 385061 w 756549"/>
              <a:gd name="connsiteY69" fmla="*/ 592455 h 630555"/>
              <a:gd name="connsiteX70" fmla="*/ 390776 w 756549"/>
              <a:gd name="connsiteY70" fmla="*/ 588645 h 630555"/>
              <a:gd name="connsiteX71" fmla="*/ 404111 w 756549"/>
              <a:gd name="connsiteY71" fmla="*/ 590550 h 630555"/>
              <a:gd name="connsiteX72" fmla="*/ 407921 w 756549"/>
              <a:gd name="connsiteY72" fmla="*/ 596265 h 630555"/>
              <a:gd name="connsiteX73" fmla="*/ 413636 w 756549"/>
              <a:gd name="connsiteY73" fmla="*/ 600075 h 630555"/>
              <a:gd name="connsiteX74" fmla="*/ 417446 w 756549"/>
              <a:gd name="connsiteY74" fmla="*/ 605790 h 630555"/>
              <a:gd name="connsiteX75" fmla="*/ 423161 w 756549"/>
              <a:gd name="connsiteY75" fmla="*/ 607695 h 630555"/>
              <a:gd name="connsiteX76" fmla="*/ 434591 w 756549"/>
              <a:gd name="connsiteY76" fmla="*/ 615315 h 630555"/>
              <a:gd name="connsiteX77" fmla="*/ 440306 w 756549"/>
              <a:gd name="connsiteY77" fmla="*/ 619125 h 630555"/>
              <a:gd name="connsiteX78" fmla="*/ 446021 w 756549"/>
              <a:gd name="connsiteY78" fmla="*/ 624840 h 630555"/>
              <a:gd name="connsiteX79" fmla="*/ 453641 w 756549"/>
              <a:gd name="connsiteY79" fmla="*/ 626745 h 630555"/>
              <a:gd name="connsiteX80" fmla="*/ 465071 w 756549"/>
              <a:gd name="connsiteY80" fmla="*/ 630555 h 630555"/>
              <a:gd name="connsiteX81" fmla="*/ 474596 w 756549"/>
              <a:gd name="connsiteY81" fmla="*/ 628650 h 630555"/>
              <a:gd name="connsiteX82" fmla="*/ 484121 w 756549"/>
              <a:gd name="connsiteY82" fmla="*/ 617220 h 630555"/>
              <a:gd name="connsiteX83" fmla="*/ 482216 w 756549"/>
              <a:gd name="connsiteY83" fmla="*/ 601980 h 630555"/>
              <a:gd name="connsiteX84" fmla="*/ 480311 w 756549"/>
              <a:gd name="connsiteY84" fmla="*/ 596265 h 630555"/>
              <a:gd name="connsiteX85" fmla="*/ 474596 w 756549"/>
              <a:gd name="connsiteY85" fmla="*/ 592455 h 630555"/>
              <a:gd name="connsiteX86" fmla="*/ 472691 w 756549"/>
              <a:gd name="connsiteY86" fmla="*/ 567690 h 630555"/>
              <a:gd name="connsiteX87" fmla="*/ 487931 w 756549"/>
              <a:gd name="connsiteY87" fmla="*/ 550545 h 630555"/>
              <a:gd name="connsiteX88" fmla="*/ 497456 w 756549"/>
              <a:gd name="connsiteY88" fmla="*/ 541020 h 630555"/>
              <a:gd name="connsiteX89" fmla="*/ 514601 w 756549"/>
              <a:gd name="connsiteY89" fmla="*/ 523875 h 630555"/>
              <a:gd name="connsiteX90" fmla="*/ 520316 w 756549"/>
              <a:gd name="connsiteY90" fmla="*/ 518160 h 630555"/>
              <a:gd name="connsiteX91" fmla="*/ 526031 w 756549"/>
              <a:gd name="connsiteY91" fmla="*/ 514350 h 630555"/>
              <a:gd name="connsiteX92" fmla="*/ 535556 w 756549"/>
              <a:gd name="connsiteY92" fmla="*/ 504825 h 630555"/>
              <a:gd name="connsiteX93" fmla="*/ 539366 w 756549"/>
              <a:gd name="connsiteY93" fmla="*/ 499110 h 630555"/>
              <a:gd name="connsiteX94" fmla="*/ 550796 w 756549"/>
              <a:gd name="connsiteY94" fmla="*/ 487680 h 630555"/>
              <a:gd name="connsiteX95" fmla="*/ 556511 w 756549"/>
              <a:gd name="connsiteY95" fmla="*/ 481965 h 630555"/>
              <a:gd name="connsiteX96" fmla="*/ 562226 w 756549"/>
              <a:gd name="connsiteY96" fmla="*/ 478155 h 630555"/>
              <a:gd name="connsiteX97" fmla="*/ 573656 w 756549"/>
              <a:gd name="connsiteY97" fmla="*/ 468630 h 630555"/>
              <a:gd name="connsiteX98" fmla="*/ 577466 w 756549"/>
              <a:gd name="connsiteY98" fmla="*/ 462915 h 630555"/>
              <a:gd name="connsiteX99" fmla="*/ 588896 w 756549"/>
              <a:gd name="connsiteY99" fmla="*/ 455295 h 630555"/>
              <a:gd name="connsiteX100" fmla="*/ 596516 w 756549"/>
              <a:gd name="connsiteY100" fmla="*/ 449580 h 630555"/>
              <a:gd name="connsiteX101" fmla="*/ 604136 w 756549"/>
              <a:gd name="connsiteY101" fmla="*/ 445770 h 630555"/>
              <a:gd name="connsiteX102" fmla="*/ 615566 w 756549"/>
              <a:gd name="connsiteY102" fmla="*/ 438150 h 630555"/>
              <a:gd name="connsiteX103" fmla="*/ 621281 w 756549"/>
              <a:gd name="connsiteY103" fmla="*/ 432435 h 630555"/>
              <a:gd name="connsiteX104" fmla="*/ 634616 w 756549"/>
              <a:gd name="connsiteY104" fmla="*/ 426720 h 630555"/>
              <a:gd name="connsiteX105" fmla="*/ 640331 w 756549"/>
              <a:gd name="connsiteY105" fmla="*/ 422910 h 630555"/>
              <a:gd name="connsiteX106" fmla="*/ 649856 w 756549"/>
              <a:gd name="connsiteY106" fmla="*/ 413385 h 630555"/>
              <a:gd name="connsiteX107" fmla="*/ 661286 w 756549"/>
              <a:gd name="connsiteY107" fmla="*/ 401955 h 630555"/>
              <a:gd name="connsiteX108" fmla="*/ 667001 w 756549"/>
              <a:gd name="connsiteY108" fmla="*/ 396240 h 630555"/>
              <a:gd name="connsiteX109" fmla="*/ 672716 w 756549"/>
              <a:gd name="connsiteY109" fmla="*/ 390525 h 630555"/>
              <a:gd name="connsiteX110" fmla="*/ 682241 w 756549"/>
              <a:gd name="connsiteY110" fmla="*/ 381000 h 630555"/>
              <a:gd name="connsiteX111" fmla="*/ 686051 w 756549"/>
              <a:gd name="connsiteY111" fmla="*/ 375285 h 630555"/>
              <a:gd name="connsiteX112" fmla="*/ 697481 w 756549"/>
              <a:gd name="connsiteY112" fmla="*/ 367665 h 630555"/>
              <a:gd name="connsiteX113" fmla="*/ 701291 w 756549"/>
              <a:gd name="connsiteY113" fmla="*/ 361950 h 630555"/>
              <a:gd name="connsiteX114" fmla="*/ 718436 w 756549"/>
              <a:gd name="connsiteY114" fmla="*/ 344805 h 630555"/>
              <a:gd name="connsiteX115" fmla="*/ 724151 w 756549"/>
              <a:gd name="connsiteY115" fmla="*/ 339090 h 630555"/>
              <a:gd name="connsiteX116" fmla="*/ 727961 w 756549"/>
              <a:gd name="connsiteY116" fmla="*/ 333375 h 630555"/>
              <a:gd name="connsiteX117" fmla="*/ 733676 w 756549"/>
              <a:gd name="connsiteY117" fmla="*/ 331470 h 630555"/>
              <a:gd name="connsiteX118" fmla="*/ 739391 w 756549"/>
              <a:gd name="connsiteY118" fmla="*/ 325755 h 630555"/>
              <a:gd name="connsiteX119" fmla="*/ 752726 w 756549"/>
              <a:gd name="connsiteY119" fmla="*/ 308610 h 630555"/>
              <a:gd name="connsiteX120" fmla="*/ 754631 w 756549"/>
              <a:gd name="connsiteY120" fmla="*/ 300990 h 630555"/>
              <a:gd name="connsiteX121" fmla="*/ 756536 w 756549"/>
              <a:gd name="connsiteY121" fmla="*/ 295275 h 630555"/>
              <a:gd name="connsiteX122" fmla="*/ 752726 w 756549"/>
              <a:gd name="connsiteY122" fmla="*/ 262890 h 630555"/>
              <a:gd name="connsiteX123" fmla="*/ 748916 w 756549"/>
              <a:gd name="connsiteY123" fmla="*/ 257175 h 630555"/>
              <a:gd name="connsiteX124" fmla="*/ 747011 w 756549"/>
              <a:gd name="connsiteY124" fmla="*/ 249555 h 630555"/>
              <a:gd name="connsiteX125" fmla="*/ 743201 w 756549"/>
              <a:gd name="connsiteY125" fmla="*/ 238125 h 630555"/>
              <a:gd name="connsiteX126" fmla="*/ 741296 w 756549"/>
              <a:gd name="connsiteY126" fmla="*/ 232410 h 630555"/>
              <a:gd name="connsiteX127" fmla="*/ 735581 w 756549"/>
              <a:gd name="connsiteY127" fmla="*/ 213360 h 630555"/>
              <a:gd name="connsiteX128" fmla="*/ 733676 w 756549"/>
              <a:gd name="connsiteY128" fmla="*/ 207645 h 630555"/>
              <a:gd name="connsiteX129" fmla="*/ 729866 w 756549"/>
              <a:gd name="connsiteY129" fmla="*/ 201930 h 630555"/>
              <a:gd name="connsiteX130" fmla="*/ 720341 w 756549"/>
              <a:gd name="connsiteY130" fmla="*/ 180975 h 630555"/>
              <a:gd name="connsiteX131" fmla="*/ 718436 w 756549"/>
              <a:gd name="connsiteY131" fmla="*/ 175260 h 630555"/>
              <a:gd name="connsiteX132" fmla="*/ 716531 w 756549"/>
              <a:gd name="connsiteY132" fmla="*/ 106680 h 630555"/>
              <a:gd name="connsiteX133" fmla="*/ 712721 w 756549"/>
              <a:gd name="connsiteY133" fmla="*/ 99060 h 630555"/>
              <a:gd name="connsiteX134" fmla="*/ 710816 w 756549"/>
              <a:gd name="connsiteY134" fmla="*/ 83820 h 630555"/>
              <a:gd name="connsiteX135" fmla="*/ 703196 w 756549"/>
              <a:gd name="connsiteY135" fmla="*/ 66675 h 630555"/>
              <a:gd name="connsiteX136" fmla="*/ 701291 w 756549"/>
              <a:gd name="connsiteY136" fmla="*/ 60960 h 630555"/>
              <a:gd name="connsiteX137" fmla="*/ 697481 w 756549"/>
              <a:gd name="connsiteY137" fmla="*/ 55245 h 630555"/>
              <a:gd name="connsiteX138" fmla="*/ 689861 w 756549"/>
              <a:gd name="connsiteY138" fmla="*/ 38100 h 630555"/>
              <a:gd name="connsiteX139" fmla="*/ 684146 w 756549"/>
              <a:gd name="connsiteY139" fmla="*/ 32385 h 630555"/>
              <a:gd name="connsiteX140" fmla="*/ 680336 w 756549"/>
              <a:gd name="connsiteY140" fmla="*/ 20955 h 630555"/>
              <a:gd name="connsiteX141" fmla="*/ 674621 w 756549"/>
              <a:gd name="connsiteY141" fmla="*/ 15240 h 630555"/>
              <a:gd name="connsiteX142" fmla="*/ 670811 w 756549"/>
              <a:gd name="connsiteY142" fmla="*/ 9525 h 630555"/>
              <a:gd name="connsiteX143" fmla="*/ 653666 w 756549"/>
              <a:gd name="connsiteY143" fmla="*/ 0 h 630555"/>
              <a:gd name="connsiteX144" fmla="*/ 640331 w 756549"/>
              <a:gd name="connsiteY144" fmla="*/ 1905 h 630555"/>
              <a:gd name="connsiteX145" fmla="*/ 634616 w 756549"/>
              <a:gd name="connsiteY145" fmla="*/ 3810 h 630555"/>
              <a:gd name="connsiteX146" fmla="*/ 621281 w 756549"/>
              <a:gd name="connsiteY146" fmla="*/ 5715 h 630555"/>
              <a:gd name="connsiteX147" fmla="*/ 607946 w 756549"/>
              <a:gd name="connsiteY147" fmla="*/ 9525 h 630555"/>
              <a:gd name="connsiteX148" fmla="*/ 585086 w 756549"/>
              <a:gd name="connsiteY148" fmla="*/ 11430 h 630555"/>
              <a:gd name="connsiteX149" fmla="*/ 573656 w 756549"/>
              <a:gd name="connsiteY149" fmla="*/ 15240 h 630555"/>
              <a:gd name="connsiteX150" fmla="*/ 567941 w 756549"/>
              <a:gd name="connsiteY150" fmla="*/ 17145 h 630555"/>
              <a:gd name="connsiteX151" fmla="*/ 562226 w 756549"/>
              <a:gd name="connsiteY151" fmla="*/ 22860 h 630555"/>
              <a:gd name="connsiteX152" fmla="*/ 556511 w 756549"/>
              <a:gd name="connsiteY152" fmla="*/ 26670 h 630555"/>
              <a:gd name="connsiteX153" fmla="*/ 546986 w 756549"/>
              <a:gd name="connsiteY153" fmla="*/ 34290 h 630555"/>
              <a:gd name="connsiteX154" fmla="*/ 535556 w 756549"/>
              <a:gd name="connsiteY154" fmla="*/ 41910 h 630555"/>
              <a:gd name="connsiteX155" fmla="*/ 526031 w 756549"/>
              <a:gd name="connsiteY155" fmla="*/ 53340 h 630555"/>
              <a:gd name="connsiteX156" fmla="*/ 508886 w 756549"/>
              <a:gd name="connsiteY156" fmla="*/ 68580 h 630555"/>
              <a:gd name="connsiteX157" fmla="*/ 501266 w 756549"/>
              <a:gd name="connsiteY157" fmla="*/ 80010 h 630555"/>
              <a:gd name="connsiteX158" fmla="*/ 495551 w 756549"/>
              <a:gd name="connsiteY158" fmla="*/ 85725 h 630555"/>
              <a:gd name="connsiteX159" fmla="*/ 482216 w 756549"/>
              <a:gd name="connsiteY159" fmla="*/ 100965 h 630555"/>
              <a:gd name="connsiteX160" fmla="*/ 478406 w 756549"/>
              <a:gd name="connsiteY160" fmla="*/ 110490 h 630555"/>
              <a:gd name="connsiteX161" fmla="*/ 472691 w 756549"/>
              <a:gd name="connsiteY161" fmla="*/ 123825 h 630555"/>
              <a:gd name="connsiteX162" fmla="*/ 466976 w 756549"/>
              <a:gd name="connsiteY162" fmla="*/ 127635 h 630555"/>
              <a:gd name="connsiteX163" fmla="*/ 463166 w 756549"/>
              <a:gd name="connsiteY163" fmla="*/ 133350 h 630555"/>
              <a:gd name="connsiteX164" fmla="*/ 457451 w 756549"/>
              <a:gd name="connsiteY164" fmla="*/ 144780 h 630555"/>
              <a:gd name="connsiteX165" fmla="*/ 459356 w 756549"/>
              <a:gd name="connsiteY165" fmla="*/ 177165 h 630555"/>
              <a:gd name="connsiteX166" fmla="*/ 461261 w 756549"/>
              <a:gd name="connsiteY166" fmla="*/ 182880 h 630555"/>
              <a:gd name="connsiteX167" fmla="*/ 466976 w 756549"/>
              <a:gd name="connsiteY167" fmla="*/ 186690 h 630555"/>
              <a:gd name="connsiteX168" fmla="*/ 470786 w 756549"/>
              <a:gd name="connsiteY168" fmla="*/ 192405 h 630555"/>
              <a:gd name="connsiteX169" fmla="*/ 476501 w 756549"/>
              <a:gd name="connsiteY169" fmla="*/ 196215 h 630555"/>
              <a:gd name="connsiteX170" fmla="*/ 486026 w 756549"/>
              <a:gd name="connsiteY170" fmla="*/ 207645 h 630555"/>
              <a:gd name="connsiteX171" fmla="*/ 489836 w 756549"/>
              <a:gd name="connsiteY171" fmla="*/ 219075 h 630555"/>
              <a:gd name="connsiteX172" fmla="*/ 487931 w 756549"/>
              <a:gd name="connsiteY172" fmla="*/ 230505 h 630555"/>
              <a:gd name="connsiteX173" fmla="*/ 476501 w 756549"/>
              <a:gd name="connsiteY173" fmla="*/ 241935 h 630555"/>
              <a:gd name="connsiteX174" fmla="*/ 465071 w 756549"/>
              <a:gd name="connsiteY174" fmla="*/ 253365 h 630555"/>
              <a:gd name="connsiteX175" fmla="*/ 459356 w 756549"/>
              <a:gd name="connsiteY175" fmla="*/ 259080 h 630555"/>
              <a:gd name="connsiteX176" fmla="*/ 447926 w 756549"/>
              <a:gd name="connsiteY176" fmla="*/ 264795 h 630555"/>
              <a:gd name="connsiteX177" fmla="*/ 436496 w 756549"/>
              <a:gd name="connsiteY177" fmla="*/ 270510 h 630555"/>
              <a:gd name="connsiteX178" fmla="*/ 421256 w 756549"/>
              <a:gd name="connsiteY178" fmla="*/ 268605 h 630555"/>
              <a:gd name="connsiteX179" fmla="*/ 406016 w 756549"/>
              <a:gd name="connsiteY179" fmla="*/ 251460 h 630555"/>
              <a:gd name="connsiteX180" fmla="*/ 400301 w 756549"/>
              <a:gd name="connsiteY180" fmla="*/ 245745 h 630555"/>
              <a:gd name="connsiteX181" fmla="*/ 394586 w 756549"/>
              <a:gd name="connsiteY181" fmla="*/ 238125 h 630555"/>
              <a:gd name="connsiteX182" fmla="*/ 390776 w 756549"/>
              <a:gd name="connsiteY182" fmla="*/ 232410 h 630555"/>
              <a:gd name="connsiteX183" fmla="*/ 373631 w 756549"/>
              <a:gd name="connsiteY183" fmla="*/ 217170 h 630555"/>
              <a:gd name="connsiteX184" fmla="*/ 364106 w 756549"/>
              <a:gd name="connsiteY184" fmla="*/ 205740 h 630555"/>
              <a:gd name="connsiteX185" fmla="*/ 360296 w 756549"/>
              <a:gd name="connsiteY185" fmla="*/ 200025 h 630555"/>
              <a:gd name="connsiteX186" fmla="*/ 343151 w 756549"/>
              <a:gd name="connsiteY186" fmla="*/ 184785 h 630555"/>
              <a:gd name="connsiteX187" fmla="*/ 331721 w 756549"/>
              <a:gd name="connsiteY187" fmla="*/ 180975 h 630555"/>
              <a:gd name="connsiteX188" fmla="*/ 326006 w 756549"/>
              <a:gd name="connsiteY188" fmla="*/ 179070 h 630555"/>
              <a:gd name="connsiteX189" fmla="*/ 312671 w 756549"/>
              <a:gd name="connsiteY189" fmla="*/ 180975 h 630555"/>
              <a:gd name="connsiteX190" fmla="*/ 306956 w 756549"/>
              <a:gd name="connsiteY190" fmla="*/ 184785 h 630555"/>
              <a:gd name="connsiteX191" fmla="*/ 299336 w 756549"/>
              <a:gd name="connsiteY191" fmla="*/ 186690 h 630555"/>
              <a:gd name="connsiteX192" fmla="*/ 280286 w 756549"/>
              <a:gd name="connsiteY192" fmla="*/ 184785 h 630555"/>
              <a:gd name="connsiteX193" fmla="*/ 270761 w 756549"/>
              <a:gd name="connsiteY193" fmla="*/ 173355 h 630555"/>
              <a:gd name="connsiteX194" fmla="*/ 265046 w 756549"/>
              <a:gd name="connsiteY194" fmla="*/ 169545 h 630555"/>
              <a:gd name="connsiteX195" fmla="*/ 263141 w 756549"/>
              <a:gd name="connsiteY195" fmla="*/ 161925 h 630555"/>
              <a:gd name="connsiteX196" fmla="*/ 253616 w 756549"/>
              <a:gd name="connsiteY196" fmla="*/ 150495 h 630555"/>
              <a:gd name="connsiteX197" fmla="*/ 244091 w 756549"/>
              <a:gd name="connsiteY197" fmla="*/ 139065 h 630555"/>
              <a:gd name="connsiteX198" fmla="*/ 232661 w 756549"/>
              <a:gd name="connsiteY198" fmla="*/ 131445 h 630555"/>
              <a:gd name="connsiteX199" fmla="*/ 221231 w 756549"/>
              <a:gd name="connsiteY199" fmla="*/ 120015 h 630555"/>
              <a:gd name="connsiteX200" fmla="*/ 215516 w 756549"/>
              <a:gd name="connsiteY200" fmla="*/ 118110 h 630555"/>
              <a:gd name="connsiteX201" fmla="*/ 200276 w 756549"/>
              <a:gd name="connsiteY201" fmla="*/ 106680 h 630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Lst>
            <a:rect l="l" t="t" r="r" b="b"/>
            <a:pathLst>
              <a:path w="756549" h="630555">
                <a:moveTo>
                  <a:pt x="200276" y="106680"/>
                </a:moveTo>
                <a:lnTo>
                  <a:pt x="200276" y="106680"/>
                </a:lnTo>
                <a:lnTo>
                  <a:pt x="185036" y="112395"/>
                </a:lnTo>
                <a:cubicBezTo>
                  <a:pt x="183149" y="113081"/>
                  <a:pt x="181117" y="113402"/>
                  <a:pt x="179321" y="114300"/>
                </a:cubicBezTo>
                <a:cubicBezTo>
                  <a:pt x="177273" y="115324"/>
                  <a:pt x="175511" y="116840"/>
                  <a:pt x="173606" y="118110"/>
                </a:cubicBezTo>
                <a:cubicBezTo>
                  <a:pt x="166621" y="128587"/>
                  <a:pt x="173606" y="119698"/>
                  <a:pt x="164081" y="127635"/>
                </a:cubicBezTo>
                <a:cubicBezTo>
                  <a:pt x="154568" y="135563"/>
                  <a:pt x="162695" y="131907"/>
                  <a:pt x="152651" y="135255"/>
                </a:cubicBezTo>
                <a:cubicBezTo>
                  <a:pt x="150746" y="137160"/>
                  <a:pt x="148661" y="138900"/>
                  <a:pt x="146936" y="140970"/>
                </a:cubicBezTo>
                <a:cubicBezTo>
                  <a:pt x="145470" y="142729"/>
                  <a:pt x="144745" y="145066"/>
                  <a:pt x="143126" y="146685"/>
                </a:cubicBezTo>
                <a:cubicBezTo>
                  <a:pt x="141507" y="148304"/>
                  <a:pt x="139316" y="149225"/>
                  <a:pt x="137411" y="150495"/>
                </a:cubicBezTo>
                <a:cubicBezTo>
                  <a:pt x="127251" y="165735"/>
                  <a:pt x="140586" y="147320"/>
                  <a:pt x="127886" y="160020"/>
                </a:cubicBezTo>
                <a:cubicBezTo>
                  <a:pt x="119269" y="168637"/>
                  <a:pt x="129487" y="163931"/>
                  <a:pt x="118361" y="167640"/>
                </a:cubicBezTo>
                <a:cubicBezTo>
                  <a:pt x="108901" y="181829"/>
                  <a:pt x="121059" y="164402"/>
                  <a:pt x="108836" y="179070"/>
                </a:cubicBezTo>
                <a:cubicBezTo>
                  <a:pt x="107370" y="180829"/>
                  <a:pt x="106492" y="183026"/>
                  <a:pt x="105026" y="184785"/>
                </a:cubicBezTo>
                <a:cubicBezTo>
                  <a:pt x="103301" y="186855"/>
                  <a:pt x="101036" y="188430"/>
                  <a:pt x="99311" y="190500"/>
                </a:cubicBezTo>
                <a:cubicBezTo>
                  <a:pt x="95208" y="195424"/>
                  <a:pt x="95505" y="196202"/>
                  <a:pt x="93596" y="201930"/>
                </a:cubicBezTo>
                <a:cubicBezTo>
                  <a:pt x="92961" y="218440"/>
                  <a:pt x="92828" y="234977"/>
                  <a:pt x="91691" y="251460"/>
                </a:cubicBezTo>
                <a:cubicBezTo>
                  <a:pt x="91553" y="253463"/>
                  <a:pt x="90273" y="255227"/>
                  <a:pt x="89786" y="257175"/>
                </a:cubicBezTo>
                <a:cubicBezTo>
                  <a:pt x="89001" y="260316"/>
                  <a:pt x="88516" y="263525"/>
                  <a:pt x="87881" y="266700"/>
                </a:cubicBezTo>
                <a:cubicBezTo>
                  <a:pt x="89513" y="300964"/>
                  <a:pt x="87724" y="296314"/>
                  <a:pt x="91691" y="318135"/>
                </a:cubicBezTo>
                <a:cubicBezTo>
                  <a:pt x="92270" y="321321"/>
                  <a:pt x="92459" y="324628"/>
                  <a:pt x="93596" y="327660"/>
                </a:cubicBezTo>
                <a:cubicBezTo>
                  <a:pt x="94400" y="329804"/>
                  <a:pt x="96382" y="331327"/>
                  <a:pt x="97406" y="333375"/>
                </a:cubicBezTo>
                <a:cubicBezTo>
                  <a:pt x="105293" y="349149"/>
                  <a:pt x="92202" y="328427"/>
                  <a:pt x="103121" y="344805"/>
                </a:cubicBezTo>
                <a:cubicBezTo>
                  <a:pt x="102486" y="352425"/>
                  <a:pt x="102716" y="360167"/>
                  <a:pt x="101216" y="367665"/>
                </a:cubicBezTo>
                <a:cubicBezTo>
                  <a:pt x="100767" y="369910"/>
                  <a:pt x="98927" y="371669"/>
                  <a:pt x="97406" y="373380"/>
                </a:cubicBezTo>
                <a:cubicBezTo>
                  <a:pt x="92629" y="378755"/>
                  <a:pt x="88079" y="385892"/>
                  <a:pt x="80261" y="386715"/>
                </a:cubicBezTo>
                <a:cubicBezTo>
                  <a:pt x="70137" y="387781"/>
                  <a:pt x="59941" y="387985"/>
                  <a:pt x="49781" y="388620"/>
                </a:cubicBezTo>
                <a:cubicBezTo>
                  <a:pt x="45971" y="389890"/>
                  <a:pt x="41693" y="390202"/>
                  <a:pt x="38351" y="392430"/>
                </a:cubicBezTo>
                <a:cubicBezTo>
                  <a:pt x="34541" y="394970"/>
                  <a:pt x="31265" y="398602"/>
                  <a:pt x="26921" y="400050"/>
                </a:cubicBezTo>
                <a:cubicBezTo>
                  <a:pt x="23111" y="401320"/>
                  <a:pt x="18833" y="401632"/>
                  <a:pt x="15491" y="403860"/>
                </a:cubicBezTo>
                <a:lnTo>
                  <a:pt x="4061" y="411480"/>
                </a:lnTo>
                <a:cubicBezTo>
                  <a:pt x="112" y="423328"/>
                  <a:pt x="-1749" y="423229"/>
                  <a:pt x="2156" y="436245"/>
                </a:cubicBezTo>
                <a:cubicBezTo>
                  <a:pt x="2814" y="438438"/>
                  <a:pt x="4347" y="440341"/>
                  <a:pt x="5966" y="441960"/>
                </a:cubicBezTo>
                <a:cubicBezTo>
                  <a:pt x="7585" y="443579"/>
                  <a:pt x="9922" y="444304"/>
                  <a:pt x="11681" y="445770"/>
                </a:cubicBezTo>
                <a:cubicBezTo>
                  <a:pt x="13751" y="447495"/>
                  <a:pt x="15491" y="449580"/>
                  <a:pt x="17396" y="451485"/>
                </a:cubicBezTo>
                <a:cubicBezTo>
                  <a:pt x="21686" y="464355"/>
                  <a:pt x="15736" y="450405"/>
                  <a:pt x="25016" y="461010"/>
                </a:cubicBezTo>
                <a:cubicBezTo>
                  <a:pt x="28031" y="464456"/>
                  <a:pt x="29398" y="469202"/>
                  <a:pt x="32636" y="472440"/>
                </a:cubicBezTo>
                <a:cubicBezTo>
                  <a:pt x="34541" y="474345"/>
                  <a:pt x="36626" y="476085"/>
                  <a:pt x="38351" y="478155"/>
                </a:cubicBezTo>
                <a:cubicBezTo>
                  <a:pt x="39817" y="479914"/>
                  <a:pt x="40373" y="482440"/>
                  <a:pt x="42161" y="483870"/>
                </a:cubicBezTo>
                <a:cubicBezTo>
                  <a:pt x="43729" y="485124"/>
                  <a:pt x="46080" y="484877"/>
                  <a:pt x="47876" y="485775"/>
                </a:cubicBezTo>
                <a:cubicBezTo>
                  <a:pt x="49924" y="486799"/>
                  <a:pt x="51686" y="488315"/>
                  <a:pt x="53591" y="489585"/>
                </a:cubicBezTo>
                <a:cubicBezTo>
                  <a:pt x="72006" y="488950"/>
                  <a:pt x="90446" y="488829"/>
                  <a:pt x="108836" y="487680"/>
                </a:cubicBezTo>
                <a:cubicBezTo>
                  <a:pt x="110840" y="487555"/>
                  <a:pt x="112603" y="486262"/>
                  <a:pt x="114551" y="485775"/>
                </a:cubicBezTo>
                <a:cubicBezTo>
                  <a:pt x="117692" y="484990"/>
                  <a:pt x="120901" y="484505"/>
                  <a:pt x="124076" y="483870"/>
                </a:cubicBezTo>
                <a:cubicBezTo>
                  <a:pt x="128521" y="484505"/>
                  <a:pt x="133110" y="484485"/>
                  <a:pt x="137411" y="485775"/>
                </a:cubicBezTo>
                <a:cubicBezTo>
                  <a:pt x="139604" y="486433"/>
                  <a:pt x="141415" y="488064"/>
                  <a:pt x="143126" y="489585"/>
                </a:cubicBezTo>
                <a:cubicBezTo>
                  <a:pt x="147153" y="493165"/>
                  <a:pt x="151567" y="496532"/>
                  <a:pt x="154556" y="501015"/>
                </a:cubicBezTo>
                <a:cubicBezTo>
                  <a:pt x="163446" y="514350"/>
                  <a:pt x="158366" y="509905"/>
                  <a:pt x="167891" y="516255"/>
                </a:cubicBezTo>
                <a:cubicBezTo>
                  <a:pt x="170431" y="520065"/>
                  <a:pt x="174063" y="523341"/>
                  <a:pt x="175511" y="527685"/>
                </a:cubicBezTo>
                <a:cubicBezTo>
                  <a:pt x="177060" y="532333"/>
                  <a:pt x="177533" y="535422"/>
                  <a:pt x="181226" y="539115"/>
                </a:cubicBezTo>
                <a:cubicBezTo>
                  <a:pt x="182845" y="540734"/>
                  <a:pt x="185036" y="541655"/>
                  <a:pt x="186941" y="542925"/>
                </a:cubicBezTo>
                <a:cubicBezTo>
                  <a:pt x="187979" y="546039"/>
                  <a:pt x="189546" y="552411"/>
                  <a:pt x="192656" y="554355"/>
                </a:cubicBezTo>
                <a:cubicBezTo>
                  <a:pt x="196062" y="556484"/>
                  <a:pt x="200276" y="556895"/>
                  <a:pt x="204086" y="558165"/>
                </a:cubicBezTo>
                <a:lnTo>
                  <a:pt x="209801" y="560070"/>
                </a:lnTo>
                <a:cubicBezTo>
                  <a:pt x="210930" y="559909"/>
                  <a:pt x="225224" y="558678"/>
                  <a:pt x="228851" y="556260"/>
                </a:cubicBezTo>
                <a:cubicBezTo>
                  <a:pt x="243121" y="546747"/>
                  <a:pt x="226692" y="553170"/>
                  <a:pt x="240281" y="548640"/>
                </a:cubicBezTo>
                <a:cubicBezTo>
                  <a:pt x="247901" y="549275"/>
                  <a:pt x="255774" y="548498"/>
                  <a:pt x="263141" y="550545"/>
                </a:cubicBezTo>
                <a:cubicBezTo>
                  <a:pt x="267553" y="551771"/>
                  <a:pt x="270227" y="556717"/>
                  <a:pt x="274571" y="558165"/>
                </a:cubicBezTo>
                <a:cubicBezTo>
                  <a:pt x="276476" y="558800"/>
                  <a:pt x="278490" y="559172"/>
                  <a:pt x="280286" y="560070"/>
                </a:cubicBezTo>
                <a:cubicBezTo>
                  <a:pt x="287381" y="563617"/>
                  <a:pt x="285396" y="564329"/>
                  <a:pt x="291716" y="569595"/>
                </a:cubicBezTo>
                <a:cubicBezTo>
                  <a:pt x="293475" y="571061"/>
                  <a:pt x="295526" y="572135"/>
                  <a:pt x="297431" y="573405"/>
                </a:cubicBezTo>
                <a:cubicBezTo>
                  <a:pt x="301721" y="586275"/>
                  <a:pt x="295771" y="572325"/>
                  <a:pt x="305051" y="582930"/>
                </a:cubicBezTo>
                <a:cubicBezTo>
                  <a:pt x="308066" y="586376"/>
                  <a:pt x="310131" y="590550"/>
                  <a:pt x="312671" y="594360"/>
                </a:cubicBezTo>
                <a:cubicBezTo>
                  <a:pt x="313941" y="596265"/>
                  <a:pt x="316627" y="596704"/>
                  <a:pt x="318386" y="598170"/>
                </a:cubicBezTo>
                <a:cubicBezTo>
                  <a:pt x="320456" y="599895"/>
                  <a:pt x="321974" y="602231"/>
                  <a:pt x="324101" y="603885"/>
                </a:cubicBezTo>
                <a:cubicBezTo>
                  <a:pt x="327715" y="606696"/>
                  <a:pt x="335531" y="611505"/>
                  <a:pt x="335531" y="611505"/>
                </a:cubicBezTo>
                <a:cubicBezTo>
                  <a:pt x="337152" y="611370"/>
                  <a:pt x="357240" y="611509"/>
                  <a:pt x="364106" y="607695"/>
                </a:cubicBezTo>
                <a:cubicBezTo>
                  <a:pt x="368109" y="605471"/>
                  <a:pt x="375536" y="600075"/>
                  <a:pt x="375536" y="600075"/>
                </a:cubicBezTo>
                <a:cubicBezTo>
                  <a:pt x="376806" y="598170"/>
                  <a:pt x="377558" y="595790"/>
                  <a:pt x="379346" y="594360"/>
                </a:cubicBezTo>
                <a:cubicBezTo>
                  <a:pt x="380914" y="593106"/>
                  <a:pt x="383265" y="593353"/>
                  <a:pt x="385061" y="592455"/>
                </a:cubicBezTo>
                <a:cubicBezTo>
                  <a:pt x="387109" y="591431"/>
                  <a:pt x="388871" y="589915"/>
                  <a:pt x="390776" y="588645"/>
                </a:cubicBezTo>
                <a:cubicBezTo>
                  <a:pt x="395221" y="589280"/>
                  <a:pt x="400008" y="588726"/>
                  <a:pt x="404111" y="590550"/>
                </a:cubicBezTo>
                <a:cubicBezTo>
                  <a:pt x="406203" y="591480"/>
                  <a:pt x="406302" y="594646"/>
                  <a:pt x="407921" y="596265"/>
                </a:cubicBezTo>
                <a:cubicBezTo>
                  <a:pt x="409540" y="597884"/>
                  <a:pt x="411731" y="598805"/>
                  <a:pt x="413636" y="600075"/>
                </a:cubicBezTo>
                <a:cubicBezTo>
                  <a:pt x="414906" y="601980"/>
                  <a:pt x="415658" y="604360"/>
                  <a:pt x="417446" y="605790"/>
                </a:cubicBezTo>
                <a:cubicBezTo>
                  <a:pt x="419014" y="607044"/>
                  <a:pt x="421406" y="606720"/>
                  <a:pt x="423161" y="607695"/>
                </a:cubicBezTo>
                <a:cubicBezTo>
                  <a:pt x="427164" y="609919"/>
                  <a:pt x="430781" y="612775"/>
                  <a:pt x="434591" y="615315"/>
                </a:cubicBezTo>
                <a:cubicBezTo>
                  <a:pt x="436496" y="616585"/>
                  <a:pt x="438687" y="617506"/>
                  <a:pt x="440306" y="619125"/>
                </a:cubicBezTo>
                <a:cubicBezTo>
                  <a:pt x="442211" y="621030"/>
                  <a:pt x="443682" y="623503"/>
                  <a:pt x="446021" y="624840"/>
                </a:cubicBezTo>
                <a:cubicBezTo>
                  <a:pt x="448294" y="626139"/>
                  <a:pt x="451133" y="625993"/>
                  <a:pt x="453641" y="626745"/>
                </a:cubicBezTo>
                <a:cubicBezTo>
                  <a:pt x="457488" y="627899"/>
                  <a:pt x="465071" y="630555"/>
                  <a:pt x="465071" y="630555"/>
                </a:cubicBezTo>
                <a:cubicBezTo>
                  <a:pt x="468246" y="629920"/>
                  <a:pt x="471700" y="630098"/>
                  <a:pt x="474596" y="628650"/>
                </a:cubicBezTo>
                <a:cubicBezTo>
                  <a:pt x="478263" y="626817"/>
                  <a:pt x="481933" y="620502"/>
                  <a:pt x="484121" y="617220"/>
                </a:cubicBezTo>
                <a:cubicBezTo>
                  <a:pt x="483486" y="612140"/>
                  <a:pt x="483132" y="607017"/>
                  <a:pt x="482216" y="601980"/>
                </a:cubicBezTo>
                <a:cubicBezTo>
                  <a:pt x="481857" y="600004"/>
                  <a:pt x="481565" y="597833"/>
                  <a:pt x="480311" y="596265"/>
                </a:cubicBezTo>
                <a:cubicBezTo>
                  <a:pt x="478881" y="594477"/>
                  <a:pt x="476501" y="593725"/>
                  <a:pt x="474596" y="592455"/>
                </a:cubicBezTo>
                <a:cubicBezTo>
                  <a:pt x="470647" y="580607"/>
                  <a:pt x="468786" y="580706"/>
                  <a:pt x="472691" y="567690"/>
                </a:cubicBezTo>
                <a:cubicBezTo>
                  <a:pt x="474203" y="562649"/>
                  <a:pt x="487324" y="551456"/>
                  <a:pt x="487931" y="550545"/>
                </a:cubicBezTo>
                <a:cubicBezTo>
                  <a:pt x="495782" y="538769"/>
                  <a:pt x="487065" y="550256"/>
                  <a:pt x="497456" y="541020"/>
                </a:cubicBezTo>
                <a:lnTo>
                  <a:pt x="514601" y="523875"/>
                </a:lnTo>
                <a:cubicBezTo>
                  <a:pt x="516506" y="521970"/>
                  <a:pt x="518074" y="519654"/>
                  <a:pt x="520316" y="518160"/>
                </a:cubicBezTo>
                <a:lnTo>
                  <a:pt x="526031" y="514350"/>
                </a:lnTo>
                <a:cubicBezTo>
                  <a:pt x="536191" y="499110"/>
                  <a:pt x="522856" y="517525"/>
                  <a:pt x="535556" y="504825"/>
                </a:cubicBezTo>
                <a:cubicBezTo>
                  <a:pt x="537175" y="503206"/>
                  <a:pt x="537845" y="500821"/>
                  <a:pt x="539366" y="499110"/>
                </a:cubicBezTo>
                <a:cubicBezTo>
                  <a:pt x="542946" y="495083"/>
                  <a:pt x="546986" y="491490"/>
                  <a:pt x="550796" y="487680"/>
                </a:cubicBezTo>
                <a:cubicBezTo>
                  <a:pt x="552701" y="485775"/>
                  <a:pt x="554269" y="483459"/>
                  <a:pt x="556511" y="481965"/>
                </a:cubicBezTo>
                <a:cubicBezTo>
                  <a:pt x="558416" y="480695"/>
                  <a:pt x="560467" y="479621"/>
                  <a:pt x="562226" y="478155"/>
                </a:cubicBezTo>
                <a:cubicBezTo>
                  <a:pt x="576894" y="465932"/>
                  <a:pt x="559467" y="478090"/>
                  <a:pt x="573656" y="468630"/>
                </a:cubicBezTo>
                <a:cubicBezTo>
                  <a:pt x="574926" y="466725"/>
                  <a:pt x="575743" y="464423"/>
                  <a:pt x="577466" y="462915"/>
                </a:cubicBezTo>
                <a:cubicBezTo>
                  <a:pt x="580912" y="459900"/>
                  <a:pt x="585233" y="458042"/>
                  <a:pt x="588896" y="455295"/>
                </a:cubicBezTo>
                <a:cubicBezTo>
                  <a:pt x="591436" y="453390"/>
                  <a:pt x="593824" y="451263"/>
                  <a:pt x="596516" y="449580"/>
                </a:cubicBezTo>
                <a:cubicBezTo>
                  <a:pt x="598924" y="448075"/>
                  <a:pt x="601701" y="447231"/>
                  <a:pt x="604136" y="445770"/>
                </a:cubicBezTo>
                <a:cubicBezTo>
                  <a:pt x="608063" y="443414"/>
                  <a:pt x="612328" y="441388"/>
                  <a:pt x="615566" y="438150"/>
                </a:cubicBezTo>
                <a:cubicBezTo>
                  <a:pt x="617471" y="436245"/>
                  <a:pt x="619089" y="434001"/>
                  <a:pt x="621281" y="432435"/>
                </a:cubicBezTo>
                <a:cubicBezTo>
                  <a:pt x="630531" y="425828"/>
                  <a:pt x="626325" y="430866"/>
                  <a:pt x="634616" y="426720"/>
                </a:cubicBezTo>
                <a:cubicBezTo>
                  <a:pt x="636664" y="425696"/>
                  <a:pt x="638426" y="424180"/>
                  <a:pt x="640331" y="422910"/>
                </a:cubicBezTo>
                <a:cubicBezTo>
                  <a:pt x="648182" y="411134"/>
                  <a:pt x="639465" y="422621"/>
                  <a:pt x="649856" y="413385"/>
                </a:cubicBezTo>
                <a:cubicBezTo>
                  <a:pt x="653883" y="409805"/>
                  <a:pt x="657476" y="405765"/>
                  <a:pt x="661286" y="401955"/>
                </a:cubicBezTo>
                <a:lnTo>
                  <a:pt x="667001" y="396240"/>
                </a:lnTo>
                <a:cubicBezTo>
                  <a:pt x="668906" y="394335"/>
                  <a:pt x="671222" y="392767"/>
                  <a:pt x="672716" y="390525"/>
                </a:cubicBezTo>
                <a:cubicBezTo>
                  <a:pt x="677796" y="382905"/>
                  <a:pt x="674621" y="386080"/>
                  <a:pt x="682241" y="381000"/>
                </a:cubicBezTo>
                <a:cubicBezTo>
                  <a:pt x="683511" y="379095"/>
                  <a:pt x="684328" y="376793"/>
                  <a:pt x="686051" y="375285"/>
                </a:cubicBezTo>
                <a:cubicBezTo>
                  <a:pt x="689497" y="372270"/>
                  <a:pt x="697481" y="367665"/>
                  <a:pt x="697481" y="367665"/>
                </a:cubicBezTo>
                <a:cubicBezTo>
                  <a:pt x="698751" y="365760"/>
                  <a:pt x="699770" y="363661"/>
                  <a:pt x="701291" y="361950"/>
                </a:cubicBezTo>
                <a:lnTo>
                  <a:pt x="718436" y="344805"/>
                </a:lnTo>
                <a:cubicBezTo>
                  <a:pt x="720341" y="342900"/>
                  <a:pt x="722657" y="341332"/>
                  <a:pt x="724151" y="339090"/>
                </a:cubicBezTo>
                <a:cubicBezTo>
                  <a:pt x="725421" y="337185"/>
                  <a:pt x="726173" y="334805"/>
                  <a:pt x="727961" y="333375"/>
                </a:cubicBezTo>
                <a:cubicBezTo>
                  <a:pt x="729529" y="332121"/>
                  <a:pt x="731771" y="332105"/>
                  <a:pt x="733676" y="331470"/>
                </a:cubicBezTo>
                <a:cubicBezTo>
                  <a:pt x="735581" y="329565"/>
                  <a:pt x="737737" y="327882"/>
                  <a:pt x="739391" y="325755"/>
                </a:cubicBezTo>
                <a:cubicBezTo>
                  <a:pt x="755341" y="305248"/>
                  <a:pt x="739751" y="321585"/>
                  <a:pt x="752726" y="308610"/>
                </a:cubicBezTo>
                <a:cubicBezTo>
                  <a:pt x="753361" y="306070"/>
                  <a:pt x="753912" y="303507"/>
                  <a:pt x="754631" y="300990"/>
                </a:cubicBezTo>
                <a:cubicBezTo>
                  <a:pt x="755183" y="299059"/>
                  <a:pt x="756536" y="297283"/>
                  <a:pt x="756536" y="295275"/>
                </a:cubicBezTo>
                <a:cubicBezTo>
                  <a:pt x="756536" y="291663"/>
                  <a:pt x="756988" y="271414"/>
                  <a:pt x="752726" y="262890"/>
                </a:cubicBezTo>
                <a:cubicBezTo>
                  <a:pt x="751702" y="260842"/>
                  <a:pt x="750186" y="259080"/>
                  <a:pt x="748916" y="257175"/>
                </a:cubicBezTo>
                <a:cubicBezTo>
                  <a:pt x="748281" y="254635"/>
                  <a:pt x="747763" y="252063"/>
                  <a:pt x="747011" y="249555"/>
                </a:cubicBezTo>
                <a:cubicBezTo>
                  <a:pt x="745857" y="245708"/>
                  <a:pt x="744471" y="241935"/>
                  <a:pt x="743201" y="238125"/>
                </a:cubicBezTo>
                <a:cubicBezTo>
                  <a:pt x="742566" y="236220"/>
                  <a:pt x="741783" y="234358"/>
                  <a:pt x="741296" y="232410"/>
                </a:cubicBezTo>
                <a:cubicBezTo>
                  <a:pt x="738417" y="220894"/>
                  <a:pt x="740219" y="227274"/>
                  <a:pt x="735581" y="213360"/>
                </a:cubicBezTo>
                <a:cubicBezTo>
                  <a:pt x="734946" y="211455"/>
                  <a:pt x="734790" y="209316"/>
                  <a:pt x="733676" y="207645"/>
                </a:cubicBezTo>
                <a:cubicBezTo>
                  <a:pt x="732406" y="205740"/>
                  <a:pt x="731079" y="203872"/>
                  <a:pt x="729866" y="201930"/>
                </a:cubicBezTo>
                <a:cubicBezTo>
                  <a:pt x="722455" y="190073"/>
                  <a:pt x="724920" y="194712"/>
                  <a:pt x="720341" y="180975"/>
                </a:cubicBezTo>
                <a:lnTo>
                  <a:pt x="718436" y="175260"/>
                </a:lnTo>
                <a:cubicBezTo>
                  <a:pt x="717801" y="152400"/>
                  <a:pt x="718241" y="129485"/>
                  <a:pt x="716531" y="106680"/>
                </a:cubicBezTo>
                <a:cubicBezTo>
                  <a:pt x="716319" y="103848"/>
                  <a:pt x="713410" y="101815"/>
                  <a:pt x="712721" y="99060"/>
                </a:cubicBezTo>
                <a:cubicBezTo>
                  <a:pt x="711479" y="94093"/>
                  <a:pt x="711889" y="88826"/>
                  <a:pt x="710816" y="83820"/>
                </a:cubicBezTo>
                <a:cubicBezTo>
                  <a:pt x="707130" y="66618"/>
                  <a:pt x="708750" y="77784"/>
                  <a:pt x="703196" y="66675"/>
                </a:cubicBezTo>
                <a:cubicBezTo>
                  <a:pt x="702298" y="64879"/>
                  <a:pt x="702189" y="62756"/>
                  <a:pt x="701291" y="60960"/>
                </a:cubicBezTo>
                <a:cubicBezTo>
                  <a:pt x="700267" y="58912"/>
                  <a:pt x="698411" y="57337"/>
                  <a:pt x="697481" y="55245"/>
                </a:cubicBezTo>
                <a:cubicBezTo>
                  <a:pt x="692734" y="44565"/>
                  <a:pt x="696020" y="45491"/>
                  <a:pt x="689861" y="38100"/>
                </a:cubicBezTo>
                <a:cubicBezTo>
                  <a:pt x="688136" y="36030"/>
                  <a:pt x="686051" y="34290"/>
                  <a:pt x="684146" y="32385"/>
                </a:cubicBezTo>
                <a:cubicBezTo>
                  <a:pt x="682876" y="28575"/>
                  <a:pt x="683176" y="23795"/>
                  <a:pt x="680336" y="20955"/>
                </a:cubicBezTo>
                <a:cubicBezTo>
                  <a:pt x="678431" y="19050"/>
                  <a:pt x="676346" y="17310"/>
                  <a:pt x="674621" y="15240"/>
                </a:cubicBezTo>
                <a:cubicBezTo>
                  <a:pt x="673155" y="13481"/>
                  <a:pt x="672534" y="11033"/>
                  <a:pt x="670811" y="9525"/>
                </a:cubicBezTo>
                <a:cubicBezTo>
                  <a:pt x="662749" y="2471"/>
                  <a:pt x="661515" y="2616"/>
                  <a:pt x="653666" y="0"/>
                </a:cubicBezTo>
                <a:cubicBezTo>
                  <a:pt x="649221" y="635"/>
                  <a:pt x="644734" y="1024"/>
                  <a:pt x="640331" y="1905"/>
                </a:cubicBezTo>
                <a:cubicBezTo>
                  <a:pt x="638362" y="2299"/>
                  <a:pt x="636585" y="3416"/>
                  <a:pt x="634616" y="3810"/>
                </a:cubicBezTo>
                <a:cubicBezTo>
                  <a:pt x="630213" y="4691"/>
                  <a:pt x="625726" y="5080"/>
                  <a:pt x="621281" y="5715"/>
                </a:cubicBezTo>
                <a:cubicBezTo>
                  <a:pt x="617485" y="6980"/>
                  <a:pt x="611773" y="9047"/>
                  <a:pt x="607946" y="9525"/>
                </a:cubicBezTo>
                <a:cubicBezTo>
                  <a:pt x="600359" y="10473"/>
                  <a:pt x="592706" y="10795"/>
                  <a:pt x="585086" y="11430"/>
                </a:cubicBezTo>
                <a:lnTo>
                  <a:pt x="573656" y="15240"/>
                </a:lnTo>
                <a:lnTo>
                  <a:pt x="567941" y="17145"/>
                </a:lnTo>
                <a:cubicBezTo>
                  <a:pt x="566036" y="19050"/>
                  <a:pt x="564296" y="21135"/>
                  <a:pt x="562226" y="22860"/>
                </a:cubicBezTo>
                <a:cubicBezTo>
                  <a:pt x="560467" y="24326"/>
                  <a:pt x="558130" y="25051"/>
                  <a:pt x="556511" y="26670"/>
                </a:cubicBezTo>
                <a:cubicBezTo>
                  <a:pt x="547894" y="35287"/>
                  <a:pt x="558112" y="30581"/>
                  <a:pt x="546986" y="34290"/>
                </a:cubicBezTo>
                <a:cubicBezTo>
                  <a:pt x="528755" y="52521"/>
                  <a:pt x="552098" y="30882"/>
                  <a:pt x="535556" y="41910"/>
                </a:cubicBezTo>
                <a:cubicBezTo>
                  <a:pt x="528449" y="46648"/>
                  <a:pt x="531143" y="47590"/>
                  <a:pt x="526031" y="53340"/>
                </a:cubicBezTo>
                <a:cubicBezTo>
                  <a:pt x="516541" y="64016"/>
                  <a:pt x="517572" y="62789"/>
                  <a:pt x="508886" y="68580"/>
                </a:cubicBezTo>
                <a:cubicBezTo>
                  <a:pt x="506346" y="72390"/>
                  <a:pt x="504504" y="76772"/>
                  <a:pt x="501266" y="80010"/>
                </a:cubicBezTo>
                <a:cubicBezTo>
                  <a:pt x="499361" y="81915"/>
                  <a:pt x="497205" y="83598"/>
                  <a:pt x="495551" y="85725"/>
                </a:cubicBezTo>
                <a:cubicBezTo>
                  <a:pt x="483584" y="101112"/>
                  <a:pt x="493280" y="93589"/>
                  <a:pt x="482216" y="100965"/>
                </a:cubicBezTo>
                <a:cubicBezTo>
                  <a:pt x="480946" y="104140"/>
                  <a:pt x="479487" y="107246"/>
                  <a:pt x="478406" y="110490"/>
                </a:cubicBezTo>
                <a:cubicBezTo>
                  <a:pt x="476220" y="117048"/>
                  <a:pt x="477713" y="118803"/>
                  <a:pt x="472691" y="123825"/>
                </a:cubicBezTo>
                <a:cubicBezTo>
                  <a:pt x="471072" y="125444"/>
                  <a:pt x="468881" y="126365"/>
                  <a:pt x="466976" y="127635"/>
                </a:cubicBezTo>
                <a:cubicBezTo>
                  <a:pt x="465706" y="129540"/>
                  <a:pt x="464190" y="131302"/>
                  <a:pt x="463166" y="133350"/>
                </a:cubicBezTo>
                <a:cubicBezTo>
                  <a:pt x="455279" y="149124"/>
                  <a:pt x="468370" y="128402"/>
                  <a:pt x="457451" y="144780"/>
                </a:cubicBezTo>
                <a:cubicBezTo>
                  <a:pt x="458086" y="155575"/>
                  <a:pt x="458280" y="166405"/>
                  <a:pt x="459356" y="177165"/>
                </a:cubicBezTo>
                <a:cubicBezTo>
                  <a:pt x="459556" y="179163"/>
                  <a:pt x="460007" y="181312"/>
                  <a:pt x="461261" y="182880"/>
                </a:cubicBezTo>
                <a:cubicBezTo>
                  <a:pt x="462691" y="184668"/>
                  <a:pt x="465071" y="185420"/>
                  <a:pt x="466976" y="186690"/>
                </a:cubicBezTo>
                <a:cubicBezTo>
                  <a:pt x="468246" y="188595"/>
                  <a:pt x="469167" y="190786"/>
                  <a:pt x="470786" y="192405"/>
                </a:cubicBezTo>
                <a:cubicBezTo>
                  <a:pt x="472405" y="194024"/>
                  <a:pt x="474742" y="194749"/>
                  <a:pt x="476501" y="196215"/>
                </a:cubicBezTo>
                <a:cubicBezTo>
                  <a:pt x="479668" y="198854"/>
                  <a:pt x="484263" y="203678"/>
                  <a:pt x="486026" y="207645"/>
                </a:cubicBezTo>
                <a:cubicBezTo>
                  <a:pt x="487657" y="211315"/>
                  <a:pt x="489836" y="219075"/>
                  <a:pt x="489836" y="219075"/>
                </a:cubicBezTo>
                <a:cubicBezTo>
                  <a:pt x="489201" y="222885"/>
                  <a:pt x="489877" y="227169"/>
                  <a:pt x="487931" y="230505"/>
                </a:cubicBezTo>
                <a:cubicBezTo>
                  <a:pt x="485216" y="235159"/>
                  <a:pt x="480311" y="238125"/>
                  <a:pt x="476501" y="241935"/>
                </a:cubicBezTo>
                <a:lnTo>
                  <a:pt x="465071" y="253365"/>
                </a:lnTo>
                <a:cubicBezTo>
                  <a:pt x="463166" y="255270"/>
                  <a:pt x="461598" y="257586"/>
                  <a:pt x="459356" y="259080"/>
                </a:cubicBezTo>
                <a:cubicBezTo>
                  <a:pt x="442978" y="269999"/>
                  <a:pt x="463700" y="256908"/>
                  <a:pt x="447926" y="264795"/>
                </a:cubicBezTo>
                <a:cubicBezTo>
                  <a:pt x="433154" y="272181"/>
                  <a:pt x="450861" y="265722"/>
                  <a:pt x="436496" y="270510"/>
                </a:cubicBezTo>
                <a:cubicBezTo>
                  <a:pt x="431416" y="269875"/>
                  <a:pt x="425835" y="270895"/>
                  <a:pt x="421256" y="268605"/>
                </a:cubicBezTo>
                <a:cubicBezTo>
                  <a:pt x="410670" y="263312"/>
                  <a:pt x="411768" y="258362"/>
                  <a:pt x="406016" y="251460"/>
                </a:cubicBezTo>
                <a:cubicBezTo>
                  <a:pt x="404291" y="249390"/>
                  <a:pt x="402054" y="247790"/>
                  <a:pt x="400301" y="245745"/>
                </a:cubicBezTo>
                <a:cubicBezTo>
                  <a:pt x="398235" y="243334"/>
                  <a:pt x="396431" y="240709"/>
                  <a:pt x="394586" y="238125"/>
                </a:cubicBezTo>
                <a:cubicBezTo>
                  <a:pt x="393255" y="236262"/>
                  <a:pt x="392297" y="234121"/>
                  <a:pt x="390776" y="232410"/>
                </a:cubicBezTo>
                <a:cubicBezTo>
                  <a:pt x="381286" y="221734"/>
                  <a:pt x="382317" y="222961"/>
                  <a:pt x="373631" y="217170"/>
                </a:cubicBezTo>
                <a:cubicBezTo>
                  <a:pt x="365457" y="200823"/>
                  <a:pt x="374876" y="216510"/>
                  <a:pt x="364106" y="205740"/>
                </a:cubicBezTo>
                <a:cubicBezTo>
                  <a:pt x="362487" y="204121"/>
                  <a:pt x="361817" y="201736"/>
                  <a:pt x="360296" y="200025"/>
                </a:cubicBezTo>
                <a:cubicBezTo>
                  <a:pt x="357481" y="196858"/>
                  <a:pt x="349001" y="187385"/>
                  <a:pt x="343151" y="184785"/>
                </a:cubicBezTo>
                <a:cubicBezTo>
                  <a:pt x="339481" y="183154"/>
                  <a:pt x="335531" y="182245"/>
                  <a:pt x="331721" y="180975"/>
                </a:cubicBezTo>
                <a:lnTo>
                  <a:pt x="326006" y="179070"/>
                </a:lnTo>
                <a:cubicBezTo>
                  <a:pt x="321561" y="179705"/>
                  <a:pt x="316972" y="179685"/>
                  <a:pt x="312671" y="180975"/>
                </a:cubicBezTo>
                <a:cubicBezTo>
                  <a:pt x="310478" y="181633"/>
                  <a:pt x="309060" y="183883"/>
                  <a:pt x="306956" y="184785"/>
                </a:cubicBezTo>
                <a:cubicBezTo>
                  <a:pt x="304550" y="185816"/>
                  <a:pt x="301876" y="186055"/>
                  <a:pt x="299336" y="186690"/>
                </a:cubicBezTo>
                <a:cubicBezTo>
                  <a:pt x="292986" y="186055"/>
                  <a:pt x="286385" y="186662"/>
                  <a:pt x="280286" y="184785"/>
                </a:cubicBezTo>
                <a:cubicBezTo>
                  <a:pt x="275778" y="183398"/>
                  <a:pt x="273664" y="176258"/>
                  <a:pt x="270761" y="173355"/>
                </a:cubicBezTo>
                <a:cubicBezTo>
                  <a:pt x="269142" y="171736"/>
                  <a:pt x="266951" y="170815"/>
                  <a:pt x="265046" y="169545"/>
                </a:cubicBezTo>
                <a:cubicBezTo>
                  <a:pt x="264411" y="167005"/>
                  <a:pt x="264172" y="164331"/>
                  <a:pt x="263141" y="161925"/>
                </a:cubicBezTo>
                <a:cubicBezTo>
                  <a:pt x="260637" y="156082"/>
                  <a:pt x="257655" y="155341"/>
                  <a:pt x="253616" y="150495"/>
                </a:cubicBezTo>
                <a:cubicBezTo>
                  <a:pt x="247823" y="143543"/>
                  <a:pt x="252000" y="145216"/>
                  <a:pt x="244091" y="139065"/>
                </a:cubicBezTo>
                <a:cubicBezTo>
                  <a:pt x="240477" y="136254"/>
                  <a:pt x="235899" y="134683"/>
                  <a:pt x="232661" y="131445"/>
                </a:cubicBezTo>
                <a:cubicBezTo>
                  <a:pt x="228851" y="127635"/>
                  <a:pt x="226343" y="121719"/>
                  <a:pt x="221231" y="120015"/>
                </a:cubicBezTo>
                <a:cubicBezTo>
                  <a:pt x="219326" y="119380"/>
                  <a:pt x="217271" y="119085"/>
                  <a:pt x="215516" y="118110"/>
                </a:cubicBezTo>
                <a:cubicBezTo>
                  <a:pt x="211513" y="115886"/>
                  <a:pt x="204086" y="110490"/>
                  <a:pt x="200276" y="106680"/>
                </a:cubicBezTo>
                <a:close/>
              </a:path>
            </a:pathLst>
          </a:custGeom>
          <a:solidFill>
            <a:srgbClr val="92D050">
              <a:alpha val="50196"/>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p:nvPr/>
        </p:nvSpPr>
        <p:spPr>
          <a:xfrm>
            <a:off x="5303838" y="1442148"/>
            <a:ext cx="800100" cy="728663"/>
          </a:xfrm>
          <a:custGeom>
            <a:avLst/>
            <a:gdLst>
              <a:gd name="connsiteX0" fmla="*/ 661035 w 800100"/>
              <a:gd name="connsiteY0" fmla="*/ 320040 h 727710"/>
              <a:gd name="connsiteX1" fmla="*/ 661035 w 800100"/>
              <a:gd name="connsiteY1" fmla="*/ 320040 h 727710"/>
              <a:gd name="connsiteX2" fmla="*/ 680085 w 800100"/>
              <a:gd name="connsiteY2" fmla="*/ 295275 h 727710"/>
              <a:gd name="connsiteX3" fmla="*/ 685800 w 800100"/>
              <a:gd name="connsiteY3" fmla="*/ 291465 h 727710"/>
              <a:gd name="connsiteX4" fmla="*/ 699135 w 800100"/>
              <a:gd name="connsiteY4" fmla="*/ 276225 h 727710"/>
              <a:gd name="connsiteX5" fmla="*/ 704850 w 800100"/>
              <a:gd name="connsiteY5" fmla="*/ 264795 h 727710"/>
              <a:gd name="connsiteX6" fmla="*/ 706755 w 800100"/>
              <a:gd name="connsiteY6" fmla="*/ 259080 h 727710"/>
              <a:gd name="connsiteX7" fmla="*/ 704850 w 800100"/>
              <a:gd name="connsiteY7" fmla="*/ 219075 h 727710"/>
              <a:gd name="connsiteX8" fmla="*/ 702945 w 800100"/>
              <a:gd name="connsiteY8" fmla="*/ 213360 h 727710"/>
              <a:gd name="connsiteX9" fmla="*/ 699135 w 800100"/>
              <a:gd name="connsiteY9" fmla="*/ 207645 h 727710"/>
              <a:gd name="connsiteX10" fmla="*/ 701040 w 800100"/>
              <a:gd name="connsiteY10" fmla="*/ 186690 h 727710"/>
              <a:gd name="connsiteX11" fmla="*/ 702945 w 800100"/>
              <a:gd name="connsiteY11" fmla="*/ 180975 h 727710"/>
              <a:gd name="connsiteX12" fmla="*/ 708660 w 800100"/>
              <a:gd name="connsiteY12" fmla="*/ 177165 h 727710"/>
              <a:gd name="connsiteX13" fmla="*/ 718185 w 800100"/>
              <a:gd name="connsiteY13" fmla="*/ 167640 h 727710"/>
              <a:gd name="connsiteX14" fmla="*/ 721995 w 800100"/>
              <a:gd name="connsiteY14" fmla="*/ 161925 h 727710"/>
              <a:gd name="connsiteX15" fmla="*/ 727710 w 800100"/>
              <a:gd name="connsiteY15" fmla="*/ 158115 h 727710"/>
              <a:gd name="connsiteX16" fmla="*/ 733425 w 800100"/>
              <a:gd name="connsiteY16" fmla="*/ 152400 h 727710"/>
              <a:gd name="connsiteX17" fmla="*/ 739140 w 800100"/>
              <a:gd name="connsiteY17" fmla="*/ 148590 h 727710"/>
              <a:gd name="connsiteX18" fmla="*/ 748665 w 800100"/>
              <a:gd name="connsiteY18" fmla="*/ 137160 h 727710"/>
              <a:gd name="connsiteX19" fmla="*/ 760095 w 800100"/>
              <a:gd name="connsiteY19" fmla="*/ 127635 h 727710"/>
              <a:gd name="connsiteX20" fmla="*/ 767715 w 800100"/>
              <a:gd name="connsiteY20" fmla="*/ 116205 h 727710"/>
              <a:gd name="connsiteX21" fmla="*/ 771525 w 800100"/>
              <a:gd name="connsiteY21" fmla="*/ 110490 h 727710"/>
              <a:gd name="connsiteX22" fmla="*/ 777240 w 800100"/>
              <a:gd name="connsiteY22" fmla="*/ 104775 h 727710"/>
              <a:gd name="connsiteX23" fmla="*/ 786765 w 800100"/>
              <a:gd name="connsiteY23" fmla="*/ 95250 h 727710"/>
              <a:gd name="connsiteX24" fmla="*/ 790575 w 800100"/>
              <a:gd name="connsiteY24" fmla="*/ 89535 h 727710"/>
              <a:gd name="connsiteX25" fmla="*/ 796290 w 800100"/>
              <a:gd name="connsiteY25" fmla="*/ 85725 h 727710"/>
              <a:gd name="connsiteX26" fmla="*/ 800100 w 800100"/>
              <a:gd name="connsiteY26" fmla="*/ 74295 h 727710"/>
              <a:gd name="connsiteX27" fmla="*/ 798195 w 800100"/>
              <a:gd name="connsiteY27" fmla="*/ 64770 h 727710"/>
              <a:gd name="connsiteX28" fmla="*/ 794385 w 800100"/>
              <a:gd name="connsiteY28" fmla="*/ 59055 h 727710"/>
              <a:gd name="connsiteX29" fmla="*/ 777240 w 800100"/>
              <a:gd name="connsiteY29" fmla="*/ 45720 h 727710"/>
              <a:gd name="connsiteX30" fmla="*/ 769620 w 800100"/>
              <a:gd name="connsiteY30" fmla="*/ 43815 h 727710"/>
              <a:gd name="connsiteX31" fmla="*/ 748665 w 800100"/>
              <a:gd name="connsiteY31" fmla="*/ 38100 h 727710"/>
              <a:gd name="connsiteX32" fmla="*/ 712470 w 800100"/>
              <a:gd name="connsiteY32" fmla="*/ 36195 h 727710"/>
              <a:gd name="connsiteX33" fmla="*/ 641985 w 800100"/>
              <a:gd name="connsiteY33" fmla="*/ 38100 h 727710"/>
              <a:gd name="connsiteX34" fmla="*/ 626745 w 800100"/>
              <a:gd name="connsiteY34" fmla="*/ 43815 h 727710"/>
              <a:gd name="connsiteX35" fmla="*/ 615315 w 800100"/>
              <a:gd name="connsiteY35" fmla="*/ 45720 h 727710"/>
              <a:gd name="connsiteX36" fmla="*/ 592455 w 800100"/>
              <a:gd name="connsiteY36" fmla="*/ 40005 h 727710"/>
              <a:gd name="connsiteX37" fmla="*/ 584835 w 800100"/>
              <a:gd name="connsiteY37" fmla="*/ 28575 h 727710"/>
              <a:gd name="connsiteX38" fmla="*/ 581025 w 800100"/>
              <a:gd name="connsiteY38" fmla="*/ 22860 h 727710"/>
              <a:gd name="connsiteX39" fmla="*/ 571500 w 800100"/>
              <a:gd name="connsiteY39" fmla="*/ 11430 h 727710"/>
              <a:gd name="connsiteX40" fmla="*/ 558165 w 800100"/>
              <a:gd name="connsiteY40" fmla="*/ 7620 h 727710"/>
              <a:gd name="connsiteX41" fmla="*/ 537210 w 800100"/>
              <a:gd name="connsiteY41" fmla="*/ 11430 h 727710"/>
              <a:gd name="connsiteX42" fmla="*/ 531495 w 800100"/>
              <a:gd name="connsiteY42" fmla="*/ 17145 h 727710"/>
              <a:gd name="connsiteX43" fmla="*/ 525780 w 800100"/>
              <a:gd name="connsiteY43" fmla="*/ 20955 h 727710"/>
              <a:gd name="connsiteX44" fmla="*/ 523875 w 800100"/>
              <a:gd name="connsiteY44" fmla="*/ 26670 h 727710"/>
              <a:gd name="connsiteX45" fmla="*/ 527685 w 800100"/>
              <a:gd name="connsiteY45" fmla="*/ 41910 h 727710"/>
              <a:gd name="connsiteX46" fmla="*/ 535305 w 800100"/>
              <a:gd name="connsiteY46" fmla="*/ 57150 h 727710"/>
              <a:gd name="connsiteX47" fmla="*/ 541020 w 800100"/>
              <a:gd name="connsiteY47" fmla="*/ 76200 h 727710"/>
              <a:gd name="connsiteX48" fmla="*/ 539115 w 800100"/>
              <a:gd name="connsiteY48" fmla="*/ 100965 h 727710"/>
              <a:gd name="connsiteX49" fmla="*/ 531495 w 800100"/>
              <a:gd name="connsiteY49" fmla="*/ 112395 h 727710"/>
              <a:gd name="connsiteX50" fmla="*/ 510540 w 800100"/>
              <a:gd name="connsiteY50" fmla="*/ 123825 h 727710"/>
              <a:gd name="connsiteX51" fmla="*/ 499110 w 800100"/>
              <a:gd name="connsiteY51" fmla="*/ 125730 h 727710"/>
              <a:gd name="connsiteX52" fmla="*/ 491490 w 800100"/>
              <a:gd name="connsiteY52" fmla="*/ 127635 h 727710"/>
              <a:gd name="connsiteX53" fmla="*/ 478155 w 800100"/>
              <a:gd name="connsiteY53" fmla="*/ 125730 h 727710"/>
              <a:gd name="connsiteX54" fmla="*/ 468630 w 800100"/>
              <a:gd name="connsiteY54" fmla="*/ 108585 h 727710"/>
              <a:gd name="connsiteX55" fmla="*/ 466725 w 800100"/>
              <a:gd name="connsiteY55" fmla="*/ 100965 h 727710"/>
              <a:gd name="connsiteX56" fmla="*/ 466725 w 800100"/>
              <a:gd name="connsiteY56" fmla="*/ 38100 h 727710"/>
              <a:gd name="connsiteX57" fmla="*/ 464820 w 800100"/>
              <a:gd name="connsiteY57" fmla="*/ 30480 h 727710"/>
              <a:gd name="connsiteX58" fmla="*/ 461010 w 800100"/>
              <a:gd name="connsiteY58" fmla="*/ 24765 h 727710"/>
              <a:gd name="connsiteX59" fmla="*/ 449580 w 800100"/>
              <a:gd name="connsiteY59" fmla="*/ 5715 h 727710"/>
              <a:gd name="connsiteX60" fmla="*/ 445770 w 800100"/>
              <a:gd name="connsiteY60" fmla="*/ 0 h 727710"/>
              <a:gd name="connsiteX61" fmla="*/ 426720 w 800100"/>
              <a:gd name="connsiteY61" fmla="*/ 1905 h 727710"/>
              <a:gd name="connsiteX62" fmla="*/ 421005 w 800100"/>
              <a:gd name="connsiteY62" fmla="*/ 5715 h 727710"/>
              <a:gd name="connsiteX63" fmla="*/ 405765 w 800100"/>
              <a:gd name="connsiteY63" fmla="*/ 9525 h 727710"/>
              <a:gd name="connsiteX64" fmla="*/ 394335 w 800100"/>
              <a:gd name="connsiteY64" fmla="*/ 17145 h 727710"/>
              <a:gd name="connsiteX65" fmla="*/ 388620 w 800100"/>
              <a:gd name="connsiteY65" fmla="*/ 20955 h 727710"/>
              <a:gd name="connsiteX66" fmla="*/ 382905 w 800100"/>
              <a:gd name="connsiteY66" fmla="*/ 26670 h 727710"/>
              <a:gd name="connsiteX67" fmla="*/ 371475 w 800100"/>
              <a:gd name="connsiteY67" fmla="*/ 34290 h 727710"/>
              <a:gd name="connsiteX68" fmla="*/ 358140 w 800100"/>
              <a:gd name="connsiteY68" fmla="*/ 51435 h 727710"/>
              <a:gd name="connsiteX69" fmla="*/ 356235 w 800100"/>
              <a:gd name="connsiteY69" fmla="*/ 57150 h 727710"/>
              <a:gd name="connsiteX70" fmla="*/ 352425 w 800100"/>
              <a:gd name="connsiteY70" fmla="*/ 120015 h 727710"/>
              <a:gd name="connsiteX71" fmla="*/ 344805 w 800100"/>
              <a:gd name="connsiteY71" fmla="*/ 133350 h 727710"/>
              <a:gd name="connsiteX72" fmla="*/ 340995 w 800100"/>
              <a:gd name="connsiteY72" fmla="*/ 139065 h 727710"/>
              <a:gd name="connsiteX73" fmla="*/ 335280 w 800100"/>
              <a:gd name="connsiteY73" fmla="*/ 152400 h 727710"/>
              <a:gd name="connsiteX74" fmla="*/ 331470 w 800100"/>
              <a:gd name="connsiteY74" fmla="*/ 158115 h 727710"/>
              <a:gd name="connsiteX75" fmla="*/ 325755 w 800100"/>
              <a:gd name="connsiteY75" fmla="*/ 169545 h 727710"/>
              <a:gd name="connsiteX76" fmla="*/ 323850 w 800100"/>
              <a:gd name="connsiteY76" fmla="*/ 234315 h 727710"/>
              <a:gd name="connsiteX77" fmla="*/ 318135 w 800100"/>
              <a:gd name="connsiteY77" fmla="*/ 240030 h 727710"/>
              <a:gd name="connsiteX78" fmla="*/ 306705 w 800100"/>
              <a:gd name="connsiteY78" fmla="*/ 243840 h 727710"/>
              <a:gd name="connsiteX79" fmla="*/ 302895 w 800100"/>
              <a:gd name="connsiteY79" fmla="*/ 249555 h 727710"/>
              <a:gd name="connsiteX80" fmla="*/ 295275 w 800100"/>
              <a:gd name="connsiteY80" fmla="*/ 251460 h 727710"/>
              <a:gd name="connsiteX81" fmla="*/ 289560 w 800100"/>
              <a:gd name="connsiteY81" fmla="*/ 253365 h 727710"/>
              <a:gd name="connsiteX82" fmla="*/ 283845 w 800100"/>
              <a:gd name="connsiteY82" fmla="*/ 257175 h 727710"/>
              <a:gd name="connsiteX83" fmla="*/ 276225 w 800100"/>
              <a:gd name="connsiteY83" fmla="*/ 259080 h 727710"/>
              <a:gd name="connsiteX84" fmla="*/ 270510 w 800100"/>
              <a:gd name="connsiteY84" fmla="*/ 260985 h 727710"/>
              <a:gd name="connsiteX85" fmla="*/ 224790 w 800100"/>
              <a:gd name="connsiteY85" fmla="*/ 262890 h 727710"/>
              <a:gd name="connsiteX86" fmla="*/ 203835 w 800100"/>
              <a:gd name="connsiteY86" fmla="*/ 264795 h 727710"/>
              <a:gd name="connsiteX87" fmla="*/ 198120 w 800100"/>
              <a:gd name="connsiteY87" fmla="*/ 266700 h 727710"/>
              <a:gd name="connsiteX88" fmla="*/ 192405 w 800100"/>
              <a:gd name="connsiteY88" fmla="*/ 272415 h 727710"/>
              <a:gd name="connsiteX89" fmla="*/ 186690 w 800100"/>
              <a:gd name="connsiteY89" fmla="*/ 276225 h 727710"/>
              <a:gd name="connsiteX90" fmla="*/ 173355 w 800100"/>
              <a:gd name="connsiteY90" fmla="*/ 293370 h 727710"/>
              <a:gd name="connsiteX91" fmla="*/ 161925 w 800100"/>
              <a:gd name="connsiteY91" fmla="*/ 304800 h 727710"/>
              <a:gd name="connsiteX92" fmla="*/ 156210 w 800100"/>
              <a:gd name="connsiteY92" fmla="*/ 310515 h 727710"/>
              <a:gd name="connsiteX93" fmla="*/ 150495 w 800100"/>
              <a:gd name="connsiteY93" fmla="*/ 314325 h 727710"/>
              <a:gd name="connsiteX94" fmla="*/ 133350 w 800100"/>
              <a:gd name="connsiteY94" fmla="*/ 333375 h 727710"/>
              <a:gd name="connsiteX95" fmla="*/ 121920 w 800100"/>
              <a:gd name="connsiteY95" fmla="*/ 344805 h 727710"/>
              <a:gd name="connsiteX96" fmla="*/ 110490 w 800100"/>
              <a:gd name="connsiteY96" fmla="*/ 348615 h 727710"/>
              <a:gd name="connsiteX97" fmla="*/ 104775 w 800100"/>
              <a:gd name="connsiteY97" fmla="*/ 352425 h 727710"/>
              <a:gd name="connsiteX98" fmla="*/ 89535 w 800100"/>
              <a:gd name="connsiteY98" fmla="*/ 356235 h 727710"/>
              <a:gd name="connsiteX99" fmla="*/ 64770 w 800100"/>
              <a:gd name="connsiteY99" fmla="*/ 361950 h 727710"/>
              <a:gd name="connsiteX100" fmla="*/ 51435 w 800100"/>
              <a:gd name="connsiteY100" fmla="*/ 371475 h 727710"/>
              <a:gd name="connsiteX101" fmla="*/ 45720 w 800100"/>
              <a:gd name="connsiteY101" fmla="*/ 373380 h 727710"/>
              <a:gd name="connsiteX102" fmla="*/ 40005 w 800100"/>
              <a:gd name="connsiteY102" fmla="*/ 379095 h 727710"/>
              <a:gd name="connsiteX103" fmla="*/ 26670 w 800100"/>
              <a:gd name="connsiteY103" fmla="*/ 386715 h 727710"/>
              <a:gd name="connsiteX104" fmla="*/ 20955 w 800100"/>
              <a:gd name="connsiteY104" fmla="*/ 392430 h 727710"/>
              <a:gd name="connsiteX105" fmla="*/ 13335 w 800100"/>
              <a:gd name="connsiteY105" fmla="*/ 398145 h 727710"/>
              <a:gd name="connsiteX106" fmla="*/ 1905 w 800100"/>
              <a:gd name="connsiteY106" fmla="*/ 411480 h 727710"/>
              <a:gd name="connsiteX107" fmla="*/ 0 w 800100"/>
              <a:gd name="connsiteY107" fmla="*/ 417195 h 727710"/>
              <a:gd name="connsiteX108" fmla="*/ 1905 w 800100"/>
              <a:gd name="connsiteY108" fmla="*/ 445770 h 727710"/>
              <a:gd name="connsiteX109" fmla="*/ 13335 w 800100"/>
              <a:gd name="connsiteY109" fmla="*/ 459105 h 727710"/>
              <a:gd name="connsiteX110" fmla="*/ 28575 w 800100"/>
              <a:gd name="connsiteY110" fmla="*/ 466725 h 727710"/>
              <a:gd name="connsiteX111" fmla="*/ 38100 w 800100"/>
              <a:gd name="connsiteY111" fmla="*/ 474345 h 727710"/>
              <a:gd name="connsiteX112" fmla="*/ 43815 w 800100"/>
              <a:gd name="connsiteY112" fmla="*/ 478155 h 727710"/>
              <a:gd name="connsiteX113" fmla="*/ 55245 w 800100"/>
              <a:gd name="connsiteY113" fmla="*/ 491490 h 727710"/>
              <a:gd name="connsiteX114" fmla="*/ 59055 w 800100"/>
              <a:gd name="connsiteY114" fmla="*/ 497205 h 727710"/>
              <a:gd name="connsiteX115" fmla="*/ 64770 w 800100"/>
              <a:gd name="connsiteY115" fmla="*/ 501015 h 727710"/>
              <a:gd name="connsiteX116" fmla="*/ 68580 w 800100"/>
              <a:gd name="connsiteY116" fmla="*/ 506730 h 727710"/>
              <a:gd name="connsiteX117" fmla="*/ 80010 w 800100"/>
              <a:gd name="connsiteY117" fmla="*/ 520065 h 727710"/>
              <a:gd name="connsiteX118" fmla="*/ 83820 w 800100"/>
              <a:gd name="connsiteY118" fmla="*/ 525780 h 727710"/>
              <a:gd name="connsiteX119" fmla="*/ 89535 w 800100"/>
              <a:gd name="connsiteY119" fmla="*/ 537210 h 727710"/>
              <a:gd name="connsiteX120" fmla="*/ 100965 w 800100"/>
              <a:gd name="connsiteY120" fmla="*/ 548640 h 727710"/>
              <a:gd name="connsiteX121" fmla="*/ 106680 w 800100"/>
              <a:gd name="connsiteY121" fmla="*/ 554355 h 727710"/>
              <a:gd name="connsiteX122" fmla="*/ 110490 w 800100"/>
              <a:gd name="connsiteY122" fmla="*/ 561975 h 727710"/>
              <a:gd name="connsiteX123" fmla="*/ 112395 w 800100"/>
              <a:gd name="connsiteY123" fmla="*/ 567690 h 727710"/>
              <a:gd name="connsiteX124" fmla="*/ 123825 w 800100"/>
              <a:gd name="connsiteY124" fmla="*/ 584835 h 727710"/>
              <a:gd name="connsiteX125" fmla="*/ 127635 w 800100"/>
              <a:gd name="connsiteY125" fmla="*/ 590550 h 727710"/>
              <a:gd name="connsiteX126" fmla="*/ 135255 w 800100"/>
              <a:gd name="connsiteY126" fmla="*/ 594360 h 727710"/>
              <a:gd name="connsiteX127" fmla="*/ 144780 w 800100"/>
              <a:gd name="connsiteY127" fmla="*/ 603885 h 727710"/>
              <a:gd name="connsiteX128" fmla="*/ 152400 w 800100"/>
              <a:gd name="connsiteY128" fmla="*/ 615315 h 727710"/>
              <a:gd name="connsiteX129" fmla="*/ 163830 w 800100"/>
              <a:gd name="connsiteY129" fmla="*/ 622935 h 727710"/>
              <a:gd name="connsiteX130" fmla="*/ 184785 w 800100"/>
              <a:gd name="connsiteY130" fmla="*/ 638175 h 727710"/>
              <a:gd name="connsiteX131" fmla="*/ 203835 w 800100"/>
              <a:gd name="connsiteY131" fmla="*/ 649605 h 727710"/>
              <a:gd name="connsiteX132" fmla="*/ 209550 w 800100"/>
              <a:gd name="connsiteY132" fmla="*/ 653415 h 727710"/>
              <a:gd name="connsiteX133" fmla="*/ 215265 w 800100"/>
              <a:gd name="connsiteY133" fmla="*/ 657225 h 727710"/>
              <a:gd name="connsiteX134" fmla="*/ 224790 w 800100"/>
              <a:gd name="connsiteY134" fmla="*/ 666750 h 727710"/>
              <a:gd name="connsiteX135" fmla="*/ 234315 w 800100"/>
              <a:gd name="connsiteY135" fmla="*/ 676275 h 727710"/>
              <a:gd name="connsiteX136" fmla="*/ 243840 w 800100"/>
              <a:gd name="connsiteY136" fmla="*/ 685800 h 727710"/>
              <a:gd name="connsiteX137" fmla="*/ 249555 w 800100"/>
              <a:gd name="connsiteY137" fmla="*/ 693420 h 727710"/>
              <a:gd name="connsiteX138" fmla="*/ 260985 w 800100"/>
              <a:gd name="connsiteY138" fmla="*/ 701040 h 727710"/>
              <a:gd name="connsiteX139" fmla="*/ 268605 w 800100"/>
              <a:gd name="connsiteY139" fmla="*/ 704850 h 727710"/>
              <a:gd name="connsiteX140" fmla="*/ 280035 w 800100"/>
              <a:gd name="connsiteY140" fmla="*/ 716280 h 727710"/>
              <a:gd name="connsiteX141" fmla="*/ 285750 w 800100"/>
              <a:gd name="connsiteY141" fmla="*/ 721995 h 727710"/>
              <a:gd name="connsiteX142" fmla="*/ 291465 w 800100"/>
              <a:gd name="connsiteY142" fmla="*/ 723900 h 727710"/>
              <a:gd name="connsiteX143" fmla="*/ 304800 w 800100"/>
              <a:gd name="connsiteY143" fmla="*/ 727710 h 727710"/>
              <a:gd name="connsiteX144" fmla="*/ 314325 w 800100"/>
              <a:gd name="connsiteY144" fmla="*/ 725805 h 727710"/>
              <a:gd name="connsiteX145" fmla="*/ 329565 w 800100"/>
              <a:gd name="connsiteY145" fmla="*/ 708660 h 727710"/>
              <a:gd name="connsiteX146" fmla="*/ 331470 w 800100"/>
              <a:gd name="connsiteY146" fmla="*/ 702945 h 727710"/>
              <a:gd name="connsiteX147" fmla="*/ 323850 w 800100"/>
              <a:gd name="connsiteY147" fmla="*/ 680085 h 727710"/>
              <a:gd name="connsiteX148" fmla="*/ 318135 w 800100"/>
              <a:gd name="connsiteY148" fmla="*/ 678180 h 727710"/>
              <a:gd name="connsiteX149" fmla="*/ 289560 w 800100"/>
              <a:gd name="connsiteY149" fmla="*/ 678180 h 727710"/>
              <a:gd name="connsiteX150" fmla="*/ 283845 w 800100"/>
              <a:gd name="connsiteY150" fmla="*/ 674370 h 727710"/>
              <a:gd name="connsiteX151" fmla="*/ 272415 w 800100"/>
              <a:gd name="connsiteY151" fmla="*/ 662940 h 727710"/>
              <a:gd name="connsiteX152" fmla="*/ 266700 w 800100"/>
              <a:gd name="connsiteY152" fmla="*/ 657225 h 727710"/>
              <a:gd name="connsiteX153" fmla="*/ 257175 w 800100"/>
              <a:gd name="connsiteY153" fmla="*/ 647700 h 727710"/>
              <a:gd name="connsiteX154" fmla="*/ 243840 w 800100"/>
              <a:gd name="connsiteY154" fmla="*/ 630555 h 727710"/>
              <a:gd name="connsiteX155" fmla="*/ 241935 w 800100"/>
              <a:gd name="connsiteY155" fmla="*/ 622935 h 727710"/>
              <a:gd name="connsiteX156" fmla="*/ 240030 w 800100"/>
              <a:gd name="connsiteY156" fmla="*/ 617220 h 727710"/>
              <a:gd name="connsiteX157" fmla="*/ 245745 w 800100"/>
              <a:gd name="connsiteY157" fmla="*/ 601980 h 727710"/>
              <a:gd name="connsiteX158" fmla="*/ 251460 w 800100"/>
              <a:gd name="connsiteY158" fmla="*/ 596265 h 727710"/>
              <a:gd name="connsiteX159" fmla="*/ 264795 w 800100"/>
              <a:gd name="connsiteY159" fmla="*/ 581025 h 727710"/>
              <a:gd name="connsiteX160" fmla="*/ 274320 w 800100"/>
              <a:gd name="connsiteY160" fmla="*/ 571500 h 727710"/>
              <a:gd name="connsiteX161" fmla="*/ 283845 w 800100"/>
              <a:gd name="connsiteY161" fmla="*/ 558165 h 727710"/>
              <a:gd name="connsiteX162" fmla="*/ 295275 w 800100"/>
              <a:gd name="connsiteY162" fmla="*/ 548640 h 727710"/>
              <a:gd name="connsiteX163" fmla="*/ 304800 w 800100"/>
              <a:gd name="connsiteY163" fmla="*/ 539115 h 727710"/>
              <a:gd name="connsiteX164" fmla="*/ 314325 w 800100"/>
              <a:gd name="connsiteY164" fmla="*/ 529590 h 727710"/>
              <a:gd name="connsiteX165" fmla="*/ 318135 w 800100"/>
              <a:gd name="connsiteY165" fmla="*/ 523875 h 727710"/>
              <a:gd name="connsiteX166" fmla="*/ 331470 w 800100"/>
              <a:gd name="connsiteY166" fmla="*/ 518160 h 727710"/>
              <a:gd name="connsiteX167" fmla="*/ 337185 w 800100"/>
              <a:gd name="connsiteY167" fmla="*/ 516255 h 727710"/>
              <a:gd name="connsiteX168" fmla="*/ 352425 w 800100"/>
              <a:gd name="connsiteY168" fmla="*/ 518160 h 727710"/>
              <a:gd name="connsiteX169" fmla="*/ 361950 w 800100"/>
              <a:gd name="connsiteY169" fmla="*/ 529590 h 727710"/>
              <a:gd name="connsiteX170" fmla="*/ 367665 w 800100"/>
              <a:gd name="connsiteY170" fmla="*/ 535305 h 727710"/>
              <a:gd name="connsiteX171" fmla="*/ 377190 w 800100"/>
              <a:gd name="connsiteY171" fmla="*/ 544830 h 727710"/>
              <a:gd name="connsiteX172" fmla="*/ 381000 w 800100"/>
              <a:gd name="connsiteY172" fmla="*/ 550545 h 727710"/>
              <a:gd name="connsiteX173" fmla="*/ 392430 w 800100"/>
              <a:gd name="connsiteY173" fmla="*/ 561975 h 727710"/>
              <a:gd name="connsiteX174" fmla="*/ 396240 w 800100"/>
              <a:gd name="connsiteY174" fmla="*/ 567690 h 727710"/>
              <a:gd name="connsiteX175" fmla="*/ 403860 w 800100"/>
              <a:gd name="connsiteY175" fmla="*/ 571500 h 727710"/>
              <a:gd name="connsiteX176" fmla="*/ 411480 w 800100"/>
              <a:gd name="connsiteY176" fmla="*/ 577215 h 727710"/>
              <a:gd name="connsiteX177" fmla="*/ 428625 w 800100"/>
              <a:gd name="connsiteY177" fmla="*/ 592455 h 727710"/>
              <a:gd name="connsiteX178" fmla="*/ 432435 w 800100"/>
              <a:gd name="connsiteY178" fmla="*/ 598170 h 727710"/>
              <a:gd name="connsiteX179" fmla="*/ 451485 w 800100"/>
              <a:gd name="connsiteY179" fmla="*/ 615315 h 727710"/>
              <a:gd name="connsiteX180" fmla="*/ 462915 w 800100"/>
              <a:gd name="connsiteY180" fmla="*/ 622935 h 727710"/>
              <a:gd name="connsiteX181" fmla="*/ 474345 w 800100"/>
              <a:gd name="connsiteY181" fmla="*/ 626745 h 727710"/>
              <a:gd name="connsiteX182" fmla="*/ 501015 w 800100"/>
              <a:gd name="connsiteY182" fmla="*/ 622935 h 727710"/>
              <a:gd name="connsiteX183" fmla="*/ 512445 w 800100"/>
              <a:gd name="connsiteY183" fmla="*/ 619125 h 727710"/>
              <a:gd name="connsiteX184" fmla="*/ 518160 w 800100"/>
              <a:gd name="connsiteY184" fmla="*/ 615315 h 727710"/>
              <a:gd name="connsiteX185" fmla="*/ 523875 w 800100"/>
              <a:gd name="connsiteY185" fmla="*/ 609600 h 727710"/>
              <a:gd name="connsiteX186" fmla="*/ 531495 w 800100"/>
              <a:gd name="connsiteY186" fmla="*/ 607695 h 727710"/>
              <a:gd name="connsiteX187" fmla="*/ 537210 w 800100"/>
              <a:gd name="connsiteY187" fmla="*/ 603885 h 727710"/>
              <a:gd name="connsiteX188" fmla="*/ 542925 w 800100"/>
              <a:gd name="connsiteY188" fmla="*/ 601980 h 727710"/>
              <a:gd name="connsiteX189" fmla="*/ 552450 w 800100"/>
              <a:gd name="connsiteY189" fmla="*/ 598170 h 727710"/>
              <a:gd name="connsiteX190" fmla="*/ 565785 w 800100"/>
              <a:gd name="connsiteY190" fmla="*/ 592455 h 727710"/>
              <a:gd name="connsiteX191" fmla="*/ 581025 w 800100"/>
              <a:gd name="connsiteY191" fmla="*/ 590550 h 727710"/>
              <a:gd name="connsiteX192" fmla="*/ 598170 w 800100"/>
              <a:gd name="connsiteY192" fmla="*/ 584835 h 727710"/>
              <a:gd name="connsiteX193" fmla="*/ 603885 w 800100"/>
              <a:gd name="connsiteY193" fmla="*/ 582930 h 727710"/>
              <a:gd name="connsiteX194" fmla="*/ 609600 w 800100"/>
              <a:gd name="connsiteY194" fmla="*/ 581025 h 727710"/>
              <a:gd name="connsiteX195" fmla="*/ 622935 w 800100"/>
              <a:gd name="connsiteY195" fmla="*/ 575310 h 727710"/>
              <a:gd name="connsiteX196" fmla="*/ 634365 w 800100"/>
              <a:gd name="connsiteY196" fmla="*/ 573405 h 727710"/>
              <a:gd name="connsiteX197" fmla="*/ 647700 w 800100"/>
              <a:gd name="connsiteY197" fmla="*/ 565785 h 727710"/>
              <a:gd name="connsiteX198" fmla="*/ 662940 w 800100"/>
              <a:gd name="connsiteY198" fmla="*/ 558165 h 727710"/>
              <a:gd name="connsiteX199" fmla="*/ 678180 w 800100"/>
              <a:gd name="connsiteY199" fmla="*/ 544830 h 727710"/>
              <a:gd name="connsiteX200" fmla="*/ 689610 w 800100"/>
              <a:gd name="connsiteY200" fmla="*/ 541020 h 727710"/>
              <a:gd name="connsiteX201" fmla="*/ 701040 w 800100"/>
              <a:gd name="connsiteY201" fmla="*/ 548640 h 727710"/>
              <a:gd name="connsiteX202" fmla="*/ 704850 w 800100"/>
              <a:gd name="connsiteY202" fmla="*/ 560070 h 727710"/>
              <a:gd name="connsiteX203" fmla="*/ 708660 w 800100"/>
              <a:gd name="connsiteY203" fmla="*/ 626745 h 727710"/>
              <a:gd name="connsiteX204" fmla="*/ 718185 w 800100"/>
              <a:gd name="connsiteY204" fmla="*/ 647700 h 727710"/>
              <a:gd name="connsiteX205" fmla="*/ 733425 w 800100"/>
              <a:gd name="connsiteY205" fmla="*/ 645795 h 727710"/>
              <a:gd name="connsiteX206" fmla="*/ 741045 w 800100"/>
              <a:gd name="connsiteY206" fmla="*/ 643890 h 727710"/>
              <a:gd name="connsiteX207" fmla="*/ 754380 w 800100"/>
              <a:gd name="connsiteY207" fmla="*/ 641985 h 727710"/>
              <a:gd name="connsiteX208" fmla="*/ 767715 w 800100"/>
              <a:gd name="connsiteY208" fmla="*/ 634365 h 727710"/>
              <a:gd name="connsiteX209" fmla="*/ 773430 w 800100"/>
              <a:gd name="connsiteY209" fmla="*/ 628650 h 727710"/>
              <a:gd name="connsiteX210" fmla="*/ 784860 w 800100"/>
              <a:gd name="connsiteY210" fmla="*/ 617220 h 727710"/>
              <a:gd name="connsiteX211" fmla="*/ 788670 w 800100"/>
              <a:gd name="connsiteY211" fmla="*/ 605790 h 727710"/>
              <a:gd name="connsiteX212" fmla="*/ 790575 w 800100"/>
              <a:gd name="connsiteY212" fmla="*/ 600075 h 727710"/>
              <a:gd name="connsiteX213" fmla="*/ 788670 w 800100"/>
              <a:gd name="connsiteY213" fmla="*/ 586740 h 727710"/>
              <a:gd name="connsiteX214" fmla="*/ 781050 w 800100"/>
              <a:gd name="connsiteY214" fmla="*/ 575310 h 727710"/>
              <a:gd name="connsiteX215" fmla="*/ 777240 w 800100"/>
              <a:gd name="connsiteY215" fmla="*/ 567690 h 727710"/>
              <a:gd name="connsiteX216" fmla="*/ 771525 w 800100"/>
              <a:gd name="connsiteY216" fmla="*/ 561975 h 727710"/>
              <a:gd name="connsiteX217" fmla="*/ 767715 w 800100"/>
              <a:gd name="connsiteY217" fmla="*/ 556260 h 727710"/>
              <a:gd name="connsiteX218" fmla="*/ 762000 w 800100"/>
              <a:gd name="connsiteY218" fmla="*/ 512445 h 727710"/>
              <a:gd name="connsiteX219" fmla="*/ 758190 w 800100"/>
              <a:gd name="connsiteY219" fmla="*/ 501015 h 727710"/>
              <a:gd name="connsiteX220" fmla="*/ 750570 w 800100"/>
              <a:gd name="connsiteY220" fmla="*/ 489585 h 727710"/>
              <a:gd name="connsiteX221" fmla="*/ 741045 w 800100"/>
              <a:gd name="connsiteY221" fmla="*/ 478155 h 727710"/>
              <a:gd name="connsiteX222" fmla="*/ 731520 w 800100"/>
              <a:gd name="connsiteY222" fmla="*/ 464820 h 727710"/>
              <a:gd name="connsiteX223" fmla="*/ 727710 w 800100"/>
              <a:gd name="connsiteY223" fmla="*/ 459105 h 727710"/>
              <a:gd name="connsiteX224" fmla="*/ 725805 w 800100"/>
              <a:gd name="connsiteY224" fmla="*/ 453390 h 727710"/>
              <a:gd name="connsiteX225" fmla="*/ 720090 w 800100"/>
              <a:gd name="connsiteY225" fmla="*/ 449580 h 727710"/>
              <a:gd name="connsiteX226" fmla="*/ 716280 w 800100"/>
              <a:gd name="connsiteY226" fmla="*/ 443865 h 727710"/>
              <a:gd name="connsiteX227" fmla="*/ 710565 w 800100"/>
              <a:gd name="connsiteY227" fmla="*/ 438150 h 727710"/>
              <a:gd name="connsiteX228" fmla="*/ 706755 w 800100"/>
              <a:gd name="connsiteY228" fmla="*/ 430530 h 727710"/>
              <a:gd name="connsiteX229" fmla="*/ 699135 w 800100"/>
              <a:gd name="connsiteY229" fmla="*/ 419100 h 727710"/>
              <a:gd name="connsiteX230" fmla="*/ 697230 w 800100"/>
              <a:gd name="connsiteY230" fmla="*/ 413385 h 727710"/>
              <a:gd name="connsiteX231" fmla="*/ 695325 w 800100"/>
              <a:gd name="connsiteY231" fmla="*/ 405765 h 727710"/>
              <a:gd name="connsiteX232" fmla="*/ 689610 w 800100"/>
              <a:gd name="connsiteY232" fmla="*/ 398145 h 727710"/>
              <a:gd name="connsiteX233" fmla="*/ 683895 w 800100"/>
              <a:gd name="connsiteY233" fmla="*/ 386715 h 727710"/>
              <a:gd name="connsiteX234" fmla="*/ 678180 w 800100"/>
              <a:gd name="connsiteY234" fmla="*/ 375285 h 727710"/>
              <a:gd name="connsiteX235" fmla="*/ 674370 w 800100"/>
              <a:gd name="connsiteY235" fmla="*/ 360045 h 727710"/>
              <a:gd name="connsiteX236" fmla="*/ 668655 w 800100"/>
              <a:gd name="connsiteY236" fmla="*/ 348615 h 727710"/>
              <a:gd name="connsiteX237" fmla="*/ 661035 w 800100"/>
              <a:gd name="connsiteY237" fmla="*/ 320040 h 727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Lst>
            <a:rect l="l" t="t" r="r" b="b"/>
            <a:pathLst>
              <a:path w="800100" h="727710">
                <a:moveTo>
                  <a:pt x="661035" y="320040"/>
                </a:moveTo>
                <a:lnTo>
                  <a:pt x="661035" y="320040"/>
                </a:lnTo>
                <a:cubicBezTo>
                  <a:pt x="666896" y="311668"/>
                  <a:pt x="672024" y="301993"/>
                  <a:pt x="680085" y="295275"/>
                </a:cubicBezTo>
                <a:cubicBezTo>
                  <a:pt x="681844" y="293809"/>
                  <a:pt x="683895" y="292735"/>
                  <a:pt x="685800" y="291465"/>
                </a:cubicBezTo>
                <a:cubicBezTo>
                  <a:pt x="694690" y="278130"/>
                  <a:pt x="689610" y="282575"/>
                  <a:pt x="699135" y="276225"/>
                </a:cubicBezTo>
                <a:cubicBezTo>
                  <a:pt x="703923" y="261860"/>
                  <a:pt x="697464" y="279567"/>
                  <a:pt x="704850" y="264795"/>
                </a:cubicBezTo>
                <a:cubicBezTo>
                  <a:pt x="705748" y="262999"/>
                  <a:pt x="706120" y="260985"/>
                  <a:pt x="706755" y="259080"/>
                </a:cubicBezTo>
                <a:cubicBezTo>
                  <a:pt x="706120" y="245745"/>
                  <a:pt x="705959" y="232379"/>
                  <a:pt x="704850" y="219075"/>
                </a:cubicBezTo>
                <a:cubicBezTo>
                  <a:pt x="704683" y="217074"/>
                  <a:pt x="703843" y="215156"/>
                  <a:pt x="702945" y="213360"/>
                </a:cubicBezTo>
                <a:cubicBezTo>
                  <a:pt x="701921" y="211312"/>
                  <a:pt x="700405" y="209550"/>
                  <a:pt x="699135" y="207645"/>
                </a:cubicBezTo>
                <a:cubicBezTo>
                  <a:pt x="699770" y="200660"/>
                  <a:pt x="700048" y="193633"/>
                  <a:pt x="701040" y="186690"/>
                </a:cubicBezTo>
                <a:cubicBezTo>
                  <a:pt x="701324" y="184702"/>
                  <a:pt x="701691" y="182543"/>
                  <a:pt x="702945" y="180975"/>
                </a:cubicBezTo>
                <a:cubicBezTo>
                  <a:pt x="704375" y="179187"/>
                  <a:pt x="706755" y="178435"/>
                  <a:pt x="708660" y="177165"/>
                </a:cubicBezTo>
                <a:cubicBezTo>
                  <a:pt x="718820" y="161925"/>
                  <a:pt x="705485" y="180340"/>
                  <a:pt x="718185" y="167640"/>
                </a:cubicBezTo>
                <a:cubicBezTo>
                  <a:pt x="719804" y="166021"/>
                  <a:pt x="720376" y="163544"/>
                  <a:pt x="721995" y="161925"/>
                </a:cubicBezTo>
                <a:cubicBezTo>
                  <a:pt x="723614" y="160306"/>
                  <a:pt x="725951" y="159581"/>
                  <a:pt x="727710" y="158115"/>
                </a:cubicBezTo>
                <a:cubicBezTo>
                  <a:pt x="729780" y="156390"/>
                  <a:pt x="731355" y="154125"/>
                  <a:pt x="733425" y="152400"/>
                </a:cubicBezTo>
                <a:cubicBezTo>
                  <a:pt x="735184" y="150934"/>
                  <a:pt x="737381" y="150056"/>
                  <a:pt x="739140" y="148590"/>
                </a:cubicBezTo>
                <a:cubicBezTo>
                  <a:pt x="757865" y="132986"/>
                  <a:pt x="733680" y="152145"/>
                  <a:pt x="748665" y="137160"/>
                </a:cubicBezTo>
                <a:cubicBezTo>
                  <a:pt x="759672" y="126153"/>
                  <a:pt x="749172" y="141679"/>
                  <a:pt x="760095" y="127635"/>
                </a:cubicBezTo>
                <a:cubicBezTo>
                  <a:pt x="762906" y="124021"/>
                  <a:pt x="765175" y="120015"/>
                  <a:pt x="767715" y="116205"/>
                </a:cubicBezTo>
                <a:cubicBezTo>
                  <a:pt x="768985" y="114300"/>
                  <a:pt x="769906" y="112109"/>
                  <a:pt x="771525" y="110490"/>
                </a:cubicBezTo>
                <a:cubicBezTo>
                  <a:pt x="773430" y="108585"/>
                  <a:pt x="775515" y="106845"/>
                  <a:pt x="777240" y="104775"/>
                </a:cubicBezTo>
                <a:cubicBezTo>
                  <a:pt x="785177" y="95250"/>
                  <a:pt x="776288" y="102235"/>
                  <a:pt x="786765" y="95250"/>
                </a:cubicBezTo>
                <a:cubicBezTo>
                  <a:pt x="788035" y="93345"/>
                  <a:pt x="788956" y="91154"/>
                  <a:pt x="790575" y="89535"/>
                </a:cubicBezTo>
                <a:cubicBezTo>
                  <a:pt x="792194" y="87916"/>
                  <a:pt x="795077" y="87667"/>
                  <a:pt x="796290" y="85725"/>
                </a:cubicBezTo>
                <a:cubicBezTo>
                  <a:pt x="798419" y="82319"/>
                  <a:pt x="800100" y="74295"/>
                  <a:pt x="800100" y="74295"/>
                </a:cubicBezTo>
                <a:cubicBezTo>
                  <a:pt x="799465" y="71120"/>
                  <a:pt x="799332" y="67802"/>
                  <a:pt x="798195" y="64770"/>
                </a:cubicBezTo>
                <a:cubicBezTo>
                  <a:pt x="797391" y="62626"/>
                  <a:pt x="795851" y="60814"/>
                  <a:pt x="794385" y="59055"/>
                </a:cubicBezTo>
                <a:cubicBezTo>
                  <a:pt x="790845" y="54807"/>
                  <a:pt x="781712" y="46838"/>
                  <a:pt x="777240" y="45720"/>
                </a:cubicBezTo>
                <a:cubicBezTo>
                  <a:pt x="774700" y="45085"/>
                  <a:pt x="772128" y="44567"/>
                  <a:pt x="769620" y="43815"/>
                </a:cubicBezTo>
                <a:cubicBezTo>
                  <a:pt x="761879" y="41493"/>
                  <a:pt x="756677" y="38768"/>
                  <a:pt x="748665" y="38100"/>
                </a:cubicBezTo>
                <a:cubicBezTo>
                  <a:pt x="736625" y="37097"/>
                  <a:pt x="724535" y="36830"/>
                  <a:pt x="712470" y="36195"/>
                </a:cubicBezTo>
                <a:cubicBezTo>
                  <a:pt x="688975" y="36830"/>
                  <a:pt x="665461" y="36955"/>
                  <a:pt x="641985" y="38100"/>
                </a:cubicBezTo>
                <a:cubicBezTo>
                  <a:pt x="632608" y="38557"/>
                  <a:pt x="635624" y="41151"/>
                  <a:pt x="626745" y="43815"/>
                </a:cubicBezTo>
                <a:cubicBezTo>
                  <a:pt x="623045" y="44925"/>
                  <a:pt x="619125" y="45085"/>
                  <a:pt x="615315" y="45720"/>
                </a:cubicBezTo>
                <a:cubicBezTo>
                  <a:pt x="608065" y="44914"/>
                  <a:pt x="598109" y="46466"/>
                  <a:pt x="592455" y="40005"/>
                </a:cubicBezTo>
                <a:cubicBezTo>
                  <a:pt x="589440" y="36559"/>
                  <a:pt x="587375" y="32385"/>
                  <a:pt x="584835" y="28575"/>
                </a:cubicBezTo>
                <a:lnTo>
                  <a:pt x="581025" y="22860"/>
                </a:lnTo>
                <a:cubicBezTo>
                  <a:pt x="578214" y="18643"/>
                  <a:pt x="575900" y="14364"/>
                  <a:pt x="571500" y="11430"/>
                </a:cubicBezTo>
                <a:cubicBezTo>
                  <a:pt x="569860" y="10337"/>
                  <a:pt x="559181" y="7874"/>
                  <a:pt x="558165" y="7620"/>
                </a:cubicBezTo>
                <a:cubicBezTo>
                  <a:pt x="557519" y="7701"/>
                  <a:pt x="541276" y="8719"/>
                  <a:pt x="537210" y="11430"/>
                </a:cubicBezTo>
                <a:cubicBezTo>
                  <a:pt x="534968" y="12924"/>
                  <a:pt x="533565" y="15420"/>
                  <a:pt x="531495" y="17145"/>
                </a:cubicBezTo>
                <a:cubicBezTo>
                  <a:pt x="529736" y="18611"/>
                  <a:pt x="527685" y="19685"/>
                  <a:pt x="525780" y="20955"/>
                </a:cubicBezTo>
                <a:cubicBezTo>
                  <a:pt x="525145" y="22860"/>
                  <a:pt x="523875" y="24662"/>
                  <a:pt x="523875" y="26670"/>
                </a:cubicBezTo>
                <a:cubicBezTo>
                  <a:pt x="523875" y="29328"/>
                  <a:pt x="526182" y="38603"/>
                  <a:pt x="527685" y="41910"/>
                </a:cubicBezTo>
                <a:cubicBezTo>
                  <a:pt x="530035" y="47081"/>
                  <a:pt x="533509" y="51762"/>
                  <a:pt x="535305" y="57150"/>
                </a:cubicBezTo>
                <a:cubicBezTo>
                  <a:pt x="539943" y="71064"/>
                  <a:pt x="538141" y="64684"/>
                  <a:pt x="541020" y="76200"/>
                </a:cubicBezTo>
                <a:cubicBezTo>
                  <a:pt x="540385" y="84455"/>
                  <a:pt x="540142" y="92750"/>
                  <a:pt x="539115" y="100965"/>
                </a:cubicBezTo>
                <a:cubicBezTo>
                  <a:pt x="538430" y="106442"/>
                  <a:pt x="535850" y="109008"/>
                  <a:pt x="531495" y="112395"/>
                </a:cubicBezTo>
                <a:cubicBezTo>
                  <a:pt x="525009" y="117440"/>
                  <a:pt x="518500" y="121654"/>
                  <a:pt x="510540" y="123825"/>
                </a:cubicBezTo>
                <a:cubicBezTo>
                  <a:pt x="506814" y="124841"/>
                  <a:pt x="502898" y="124972"/>
                  <a:pt x="499110" y="125730"/>
                </a:cubicBezTo>
                <a:cubicBezTo>
                  <a:pt x="496543" y="126243"/>
                  <a:pt x="494030" y="127000"/>
                  <a:pt x="491490" y="127635"/>
                </a:cubicBezTo>
                <a:cubicBezTo>
                  <a:pt x="487045" y="127000"/>
                  <a:pt x="481943" y="128141"/>
                  <a:pt x="478155" y="125730"/>
                </a:cubicBezTo>
                <a:cubicBezTo>
                  <a:pt x="473390" y="122698"/>
                  <a:pt x="470242" y="114229"/>
                  <a:pt x="468630" y="108585"/>
                </a:cubicBezTo>
                <a:cubicBezTo>
                  <a:pt x="467911" y="106068"/>
                  <a:pt x="467360" y="103505"/>
                  <a:pt x="466725" y="100965"/>
                </a:cubicBezTo>
                <a:cubicBezTo>
                  <a:pt x="468976" y="69454"/>
                  <a:pt x="469797" y="73422"/>
                  <a:pt x="466725" y="38100"/>
                </a:cubicBezTo>
                <a:cubicBezTo>
                  <a:pt x="466498" y="35492"/>
                  <a:pt x="465851" y="32886"/>
                  <a:pt x="464820" y="30480"/>
                </a:cubicBezTo>
                <a:cubicBezTo>
                  <a:pt x="463918" y="28376"/>
                  <a:pt x="462146" y="26753"/>
                  <a:pt x="461010" y="24765"/>
                </a:cubicBezTo>
                <a:cubicBezTo>
                  <a:pt x="449294" y="4263"/>
                  <a:pt x="468221" y="33676"/>
                  <a:pt x="449580" y="5715"/>
                </a:cubicBezTo>
                <a:lnTo>
                  <a:pt x="445770" y="0"/>
                </a:lnTo>
                <a:cubicBezTo>
                  <a:pt x="439420" y="635"/>
                  <a:pt x="432938" y="470"/>
                  <a:pt x="426720" y="1905"/>
                </a:cubicBezTo>
                <a:cubicBezTo>
                  <a:pt x="424489" y="2420"/>
                  <a:pt x="423149" y="4911"/>
                  <a:pt x="421005" y="5715"/>
                </a:cubicBezTo>
                <a:cubicBezTo>
                  <a:pt x="415808" y="7664"/>
                  <a:pt x="410646" y="6813"/>
                  <a:pt x="405765" y="9525"/>
                </a:cubicBezTo>
                <a:cubicBezTo>
                  <a:pt x="401762" y="11749"/>
                  <a:pt x="398145" y="14605"/>
                  <a:pt x="394335" y="17145"/>
                </a:cubicBezTo>
                <a:cubicBezTo>
                  <a:pt x="392430" y="18415"/>
                  <a:pt x="390239" y="19336"/>
                  <a:pt x="388620" y="20955"/>
                </a:cubicBezTo>
                <a:cubicBezTo>
                  <a:pt x="386715" y="22860"/>
                  <a:pt x="385032" y="25016"/>
                  <a:pt x="382905" y="26670"/>
                </a:cubicBezTo>
                <a:cubicBezTo>
                  <a:pt x="379291" y="29481"/>
                  <a:pt x="374713" y="31052"/>
                  <a:pt x="371475" y="34290"/>
                </a:cubicBezTo>
                <a:cubicBezTo>
                  <a:pt x="366544" y="39221"/>
                  <a:pt x="360419" y="44599"/>
                  <a:pt x="358140" y="51435"/>
                </a:cubicBezTo>
                <a:lnTo>
                  <a:pt x="356235" y="57150"/>
                </a:lnTo>
                <a:cubicBezTo>
                  <a:pt x="355678" y="70529"/>
                  <a:pt x="355416" y="102068"/>
                  <a:pt x="352425" y="120015"/>
                </a:cubicBezTo>
                <a:cubicBezTo>
                  <a:pt x="351350" y="126467"/>
                  <a:pt x="348825" y="127721"/>
                  <a:pt x="344805" y="133350"/>
                </a:cubicBezTo>
                <a:cubicBezTo>
                  <a:pt x="343474" y="135213"/>
                  <a:pt x="342131" y="137077"/>
                  <a:pt x="340995" y="139065"/>
                </a:cubicBezTo>
                <a:cubicBezTo>
                  <a:pt x="325139" y="166814"/>
                  <a:pt x="345966" y="131028"/>
                  <a:pt x="335280" y="152400"/>
                </a:cubicBezTo>
                <a:cubicBezTo>
                  <a:pt x="334256" y="154448"/>
                  <a:pt x="332494" y="156067"/>
                  <a:pt x="331470" y="158115"/>
                </a:cubicBezTo>
                <a:cubicBezTo>
                  <a:pt x="323583" y="173889"/>
                  <a:pt x="336674" y="153167"/>
                  <a:pt x="325755" y="169545"/>
                </a:cubicBezTo>
                <a:cubicBezTo>
                  <a:pt x="325120" y="191135"/>
                  <a:pt x="326172" y="212841"/>
                  <a:pt x="323850" y="234315"/>
                </a:cubicBezTo>
                <a:cubicBezTo>
                  <a:pt x="323560" y="236993"/>
                  <a:pt x="320490" y="238722"/>
                  <a:pt x="318135" y="240030"/>
                </a:cubicBezTo>
                <a:cubicBezTo>
                  <a:pt x="314624" y="241980"/>
                  <a:pt x="306705" y="243840"/>
                  <a:pt x="306705" y="243840"/>
                </a:cubicBezTo>
                <a:cubicBezTo>
                  <a:pt x="305435" y="245745"/>
                  <a:pt x="304800" y="248285"/>
                  <a:pt x="302895" y="249555"/>
                </a:cubicBezTo>
                <a:cubicBezTo>
                  <a:pt x="300717" y="251007"/>
                  <a:pt x="297792" y="250741"/>
                  <a:pt x="295275" y="251460"/>
                </a:cubicBezTo>
                <a:cubicBezTo>
                  <a:pt x="293344" y="252012"/>
                  <a:pt x="291356" y="252467"/>
                  <a:pt x="289560" y="253365"/>
                </a:cubicBezTo>
                <a:cubicBezTo>
                  <a:pt x="287512" y="254389"/>
                  <a:pt x="285949" y="256273"/>
                  <a:pt x="283845" y="257175"/>
                </a:cubicBezTo>
                <a:cubicBezTo>
                  <a:pt x="281439" y="258206"/>
                  <a:pt x="278742" y="258361"/>
                  <a:pt x="276225" y="259080"/>
                </a:cubicBezTo>
                <a:cubicBezTo>
                  <a:pt x="274294" y="259632"/>
                  <a:pt x="272513" y="260837"/>
                  <a:pt x="270510" y="260985"/>
                </a:cubicBezTo>
                <a:cubicBezTo>
                  <a:pt x="255298" y="262112"/>
                  <a:pt x="240030" y="262255"/>
                  <a:pt x="224790" y="262890"/>
                </a:cubicBezTo>
                <a:cubicBezTo>
                  <a:pt x="217805" y="263525"/>
                  <a:pt x="210778" y="263803"/>
                  <a:pt x="203835" y="264795"/>
                </a:cubicBezTo>
                <a:cubicBezTo>
                  <a:pt x="201847" y="265079"/>
                  <a:pt x="199791" y="265586"/>
                  <a:pt x="198120" y="266700"/>
                </a:cubicBezTo>
                <a:cubicBezTo>
                  <a:pt x="195878" y="268194"/>
                  <a:pt x="194475" y="270690"/>
                  <a:pt x="192405" y="272415"/>
                </a:cubicBezTo>
                <a:cubicBezTo>
                  <a:pt x="190646" y="273881"/>
                  <a:pt x="188595" y="274955"/>
                  <a:pt x="186690" y="276225"/>
                </a:cubicBezTo>
                <a:cubicBezTo>
                  <a:pt x="183081" y="287052"/>
                  <a:pt x="186205" y="280520"/>
                  <a:pt x="173355" y="293370"/>
                </a:cubicBezTo>
                <a:lnTo>
                  <a:pt x="161925" y="304800"/>
                </a:lnTo>
                <a:cubicBezTo>
                  <a:pt x="160020" y="306705"/>
                  <a:pt x="158452" y="309021"/>
                  <a:pt x="156210" y="310515"/>
                </a:cubicBezTo>
                <a:cubicBezTo>
                  <a:pt x="154305" y="311785"/>
                  <a:pt x="152206" y="312804"/>
                  <a:pt x="150495" y="314325"/>
                </a:cubicBezTo>
                <a:cubicBezTo>
                  <a:pt x="128472" y="333901"/>
                  <a:pt x="147217" y="317968"/>
                  <a:pt x="133350" y="333375"/>
                </a:cubicBezTo>
                <a:cubicBezTo>
                  <a:pt x="129746" y="337380"/>
                  <a:pt x="127032" y="343101"/>
                  <a:pt x="121920" y="344805"/>
                </a:cubicBezTo>
                <a:cubicBezTo>
                  <a:pt x="118110" y="346075"/>
                  <a:pt x="113832" y="346387"/>
                  <a:pt x="110490" y="348615"/>
                </a:cubicBezTo>
                <a:cubicBezTo>
                  <a:pt x="108585" y="349885"/>
                  <a:pt x="106927" y="351643"/>
                  <a:pt x="104775" y="352425"/>
                </a:cubicBezTo>
                <a:cubicBezTo>
                  <a:pt x="99854" y="354214"/>
                  <a:pt x="94615" y="354965"/>
                  <a:pt x="89535" y="356235"/>
                </a:cubicBezTo>
                <a:cubicBezTo>
                  <a:pt x="76235" y="359560"/>
                  <a:pt x="84471" y="357572"/>
                  <a:pt x="64770" y="361950"/>
                </a:cubicBezTo>
                <a:cubicBezTo>
                  <a:pt x="63044" y="363244"/>
                  <a:pt x="54221" y="370082"/>
                  <a:pt x="51435" y="371475"/>
                </a:cubicBezTo>
                <a:cubicBezTo>
                  <a:pt x="49639" y="372373"/>
                  <a:pt x="47625" y="372745"/>
                  <a:pt x="45720" y="373380"/>
                </a:cubicBezTo>
                <a:cubicBezTo>
                  <a:pt x="43815" y="375285"/>
                  <a:pt x="42197" y="377529"/>
                  <a:pt x="40005" y="379095"/>
                </a:cubicBezTo>
                <a:cubicBezTo>
                  <a:pt x="26962" y="388411"/>
                  <a:pt x="37469" y="377716"/>
                  <a:pt x="26670" y="386715"/>
                </a:cubicBezTo>
                <a:cubicBezTo>
                  <a:pt x="24600" y="388440"/>
                  <a:pt x="23000" y="390677"/>
                  <a:pt x="20955" y="392430"/>
                </a:cubicBezTo>
                <a:cubicBezTo>
                  <a:pt x="18544" y="394496"/>
                  <a:pt x="15746" y="396079"/>
                  <a:pt x="13335" y="398145"/>
                </a:cubicBezTo>
                <a:cubicBezTo>
                  <a:pt x="7763" y="402921"/>
                  <a:pt x="6422" y="405457"/>
                  <a:pt x="1905" y="411480"/>
                </a:cubicBezTo>
                <a:cubicBezTo>
                  <a:pt x="1270" y="413385"/>
                  <a:pt x="0" y="415187"/>
                  <a:pt x="0" y="417195"/>
                </a:cubicBezTo>
                <a:cubicBezTo>
                  <a:pt x="0" y="426741"/>
                  <a:pt x="416" y="436341"/>
                  <a:pt x="1905" y="445770"/>
                </a:cubicBezTo>
                <a:cubicBezTo>
                  <a:pt x="2937" y="452306"/>
                  <a:pt x="8136" y="456073"/>
                  <a:pt x="13335" y="459105"/>
                </a:cubicBezTo>
                <a:cubicBezTo>
                  <a:pt x="18241" y="461967"/>
                  <a:pt x="24140" y="463177"/>
                  <a:pt x="28575" y="466725"/>
                </a:cubicBezTo>
                <a:cubicBezTo>
                  <a:pt x="31750" y="469265"/>
                  <a:pt x="34847" y="471905"/>
                  <a:pt x="38100" y="474345"/>
                </a:cubicBezTo>
                <a:cubicBezTo>
                  <a:pt x="39932" y="475719"/>
                  <a:pt x="42056" y="476689"/>
                  <a:pt x="43815" y="478155"/>
                </a:cubicBezTo>
                <a:cubicBezTo>
                  <a:pt x="48702" y="482227"/>
                  <a:pt x="51535" y="486296"/>
                  <a:pt x="55245" y="491490"/>
                </a:cubicBezTo>
                <a:cubicBezTo>
                  <a:pt x="56576" y="493353"/>
                  <a:pt x="57436" y="495586"/>
                  <a:pt x="59055" y="497205"/>
                </a:cubicBezTo>
                <a:cubicBezTo>
                  <a:pt x="60674" y="498824"/>
                  <a:pt x="62865" y="499745"/>
                  <a:pt x="64770" y="501015"/>
                </a:cubicBezTo>
                <a:cubicBezTo>
                  <a:pt x="66040" y="502920"/>
                  <a:pt x="67114" y="504971"/>
                  <a:pt x="68580" y="506730"/>
                </a:cubicBezTo>
                <a:cubicBezTo>
                  <a:pt x="82426" y="523346"/>
                  <a:pt x="65741" y="500089"/>
                  <a:pt x="80010" y="520065"/>
                </a:cubicBezTo>
                <a:cubicBezTo>
                  <a:pt x="81341" y="521928"/>
                  <a:pt x="82796" y="523732"/>
                  <a:pt x="83820" y="525780"/>
                </a:cubicBezTo>
                <a:cubicBezTo>
                  <a:pt x="87603" y="533346"/>
                  <a:pt x="83296" y="530191"/>
                  <a:pt x="89535" y="537210"/>
                </a:cubicBezTo>
                <a:cubicBezTo>
                  <a:pt x="93115" y="541237"/>
                  <a:pt x="97155" y="544830"/>
                  <a:pt x="100965" y="548640"/>
                </a:cubicBezTo>
                <a:cubicBezTo>
                  <a:pt x="102870" y="550545"/>
                  <a:pt x="105475" y="551945"/>
                  <a:pt x="106680" y="554355"/>
                </a:cubicBezTo>
                <a:cubicBezTo>
                  <a:pt x="107950" y="556895"/>
                  <a:pt x="109371" y="559365"/>
                  <a:pt x="110490" y="561975"/>
                </a:cubicBezTo>
                <a:cubicBezTo>
                  <a:pt x="111281" y="563821"/>
                  <a:pt x="111383" y="565955"/>
                  <a:pt x="112395" y="567690"/>
                </a:cubicBezTo>
                <a:cubicBezTo>
                  <a:pt x="115856" y="573623"/>
                  <a:pt x="120015" y="579120"/>
                  <a:pt x="123825" y="584835"/>
                </a:cubicBezTo>
                <a:cubicBezTo>
                  <a:pt x="125095" y="586740"/>
                  <a:pt x="125587" y="589526"/>
                  <a:pt x="127635" y="590550"/>
                </a:cubicBezTo>
                <a:lnTo>
                  <a:pt x="135255" y="594360"/>
                </a:lnTo>
                <a:cubicBezTo>
                  <a:pt x="150495" y="617220"/>
                  <a:pt x="127000" y="583565"/>
                  <a:pt x="144780" y="603885"/>
                </a:cubicBezTo>
                <a:cubicBezTo>
                  <a:pt x="147795" y="607331"/>
                  <a:pt x="148590" y="612775"/>
                  <a:pt x="152400" y="615315"/>
                </a:cubicBezTo>
                <a:cubicBezTo>
                  <a:pt x="156210" y="617855"/>
                  <a:pt x="160592" y="619697"/>
                  <a:pt x="163830" y="622935"/>
                </a:cubicBezTo>
                <a:cubicBezTo>
                  <a:pt x="171811" y="630916"/>
                  <a:pt x="171642" y="631603"/>
                  <a:pt x="184785" y="638175"/>
                </a:cubicBezTo>
                <a:cubicBezTo>
                  <a:pt x="196501" y="644033"/>
                  <a:pt x="190042" y="640410"/>
                  <a:pt x="203835" y="649605"/>
                </a:cubicBezTo>
                <a:lnTo>
                  <a:pt x="209550" y="653415"/>
                </a:lnTo>
                <a:lnTo>
                  <a:pt x="215265" y="657225"/>
                </a:lnTo>
                <a:cubicBezTo>
                  <a:pt x="225425" y="672465"/>
                  <a:pt x="212090" y="654050"/>
                  <a:pt x="224790" y="666750"/>
                </a:cubicBezTo>
                <a:cubicBezTo>
                  <a:pt x="237490" y="679450"/>
                  <a:pt x="219075" y="666115"/>
                  <a:pt x="234315" y="676275"/>
                </a:cubicBezTo>
                <a:cubicBezTo>
                  <a:pt x="244475" y="691515"/>
                  <a:pt x="231140" y="673100"/>
                  <a:pt x="243840" y="685800"/>
                </a:cubicBezTo>
                <a:cubicBezTo>
                  <a:pt x="246085" y="688045"/>
                  <a:pt x="247182" y="691311"/>
                  <a:pt x="249555" y="693420"/>
                </a:cubicBezTo>
                <a:cubicBezTo>
                  <a:pt x="252977" y="696462"/>
                  <a:pt x="256889" y="698992"/>
                  <a:pt x="260985" y="701040"/>
                </a:cubicBezTo>
                <a:cubicBezTo>
                  <a:pt x="263525" y="702310"/>
                  <a:pt x="266387" y="703076"/>
                  <a:pt x="268605" y="704850"/>
                </a:cubicBezTo>
                <a:cubicBezTo>
                  <a:pt x="272812" y="708216"/>
                  <a:pt x="276225" y="712470"/>
                  <a:pt x="280035" y="716280"/>
                </a:cubicBezTo>
                <a:cubicBezTo>
                  <a:pt x="281940" y="718185"/>
                  <a:pt x="283194" y="721143"/>
                  <a:pt x="285750" y="721995"/>
                </a:cubicBezTo>
                <a:cubicBezTo>
                  <a:pt x="287655" y="722630"/>
                  <a:pt x="289534" y="723348"/>
                  <a:pt x="291465" y="723900"/>
                </a:cubicBezTo>
                <a:cubicBezTo>
                  <a:pt x="308209" y="728684"/>
                  <a:pt x="291097" y="723142"/>
                  <a:pt x="304800" y="727710"/>
                </a:cubicBezTo>
                <a:cubicBezTo>
                  <a:pt x="307975" y="727075"/>
                  <a:pt x="311593" y="727543"/>
                  <a:pt x="314325" y="725805"/>
                </a:cubicBezTo>
                <a:cubicBezTo>
                  <a:pt x="318027" y="723449"/>
                  <a:pt x="326738" y="714315"/>
                  <a:pt x="329565" y="708660"/>
                </a:cubicBezTo>
                <a:cubicBezTo>
                  <a:pt x="330463" y="706864"/>
                  <a:pt x="330835" y="704850"/>
                  <a:pt x="331470" y="702945"/>
                </a:cubicBezTo>
                <a:cubicBezTo>
                  <a:pt x="330103" y="690638"/>
                  <a:pt x="333240" y="686345"/>
                  <a:pt x="323850" y="680085"/>
                </a:cubicBezTo>
                <a:cubicBezTo>
                  <a:pt x="322179" y="678971"/>
                  <a:pt x="320040" y="678815"/>
                  <a:pt x="318135" y="678180"/>
                </a:cubicBezTo>
                <a:cubicBezTo>
                  <a:pt x="306198" y="679672"/>
                  <a:pt x="301159" y="681660"/>
                  <a:pt x="289560" y="678180"/>
                </a:cubicBezTo>
                <a:cubicBezTo>
                  <a:pt x="287367" y="677522"/>
                  <a:pt x="285556" y="675891"/>
                  <a:pt x="283845" y="674370"/>
                </a:cubicBezTo>
                <a:cubicBezTo>
                  <a:pt x="279818" y="670790"/>
                  <a:pt x="276225" y="666750"/>
                  <a:pt x="272415" y="662940"/>
                </a:cubicBezTo>
                <a:cubicBezTo>
                  <a:pt x="270510" y="661035"/>
                  <a:pt x="268194" y="659467"/>
                  <a:pt x="266700" y="657225"/>
                </a:cubicBezTo>
                <a:cubicBezTo>
                  <a:pt x="261620" y="649605"/>
                  <a:pt x="264795" y="652780"/>
                  <a:pt x="257175" y="647700"/>
                </a:cubicBezTo>
                <a:cubicBezTo>
                  <a:pt x="248061" y="634028"/>
                  <a:pt x="252793" y="639508"/>
                  <a:pt x="243840" y="630555"/>
                </a:cubicBezTo>
                <a:cubicBezTo>
                  <a:pt x="243205" y="628015"/>
                  <a:pt x="242654" y="625452"/>
                  <a:pt x="241935" y="622935"/>
                </a:cubicBezTo>
                <a:cubicBezTo>
                  <a:pt x="241383" y="621004"/>
                  <a:pt x="240030" y="619228"/>
                  <a:pt x="240030" y="617220"/>
                </a:cubicBezTo>
                <a:cubicBezTo>
                  <a:pt x="240030" y="610653"/>
                  <a:pt x="241803" y="606710"/>
                  <a:pt x="245745" y="601980"/>
                </a:cubicBezTo>
                <a:cubicBezTo>
                  <a:pt x="247470" y="599910"/>
                  <a:pt x="249806" y="598392"/>
                  <a:pt x="251460" y="596265"/>
                </a:cubicBezTo>
                <a:cubicBezTo>
                  <a:pt x="263427" y="580878"/>
                  <a:pt x="253731" y="588401"/>
                  <a:pt x="264795" y="581025"/>
                </a:cubicBezTo>
                <a:cubicBezTo>
                  <a:pt x="274955" y="565785"/>
                  <a:pt x="261620" y="584200"/>
                  <a:pt x="274320" y="571500"/>
                </a:cubicBezTo>
                <a:cubicBezTo>
                  <a:pt x="281183" y="564637"/>
                  <a:pt x="278437" y="564655"/>
                  <a:pt x="283845" y="558165"/>
                </a:cubicBezTo>
                <a:cubicBezTo>
                  <a:pt x="288429" y="552665"/>
                  <a:pt x="289656" y="552386"/>
                  <a:pt x="295275" y="548640"/>
                </a:cubicBezTo>
                <a:cubicBezTo>
                  <a:pt x="305435" y="533400"/>
                  <a:pt x="292100" y="551815"/>
                  <a:pt x="304800" y="539115"/>
                </a:cubicBezTo>
                <a:cubicBezTo>
                  <a:pt x="317500" y="526415"/>
                  <a:pt x="299085" y="539750"/>
                  <a:pt x="314325" y="529590"/>
                </a:cubicBezTo>
                <a:cubicBezTo>
                  <a:pt x="315595" y="527685"/>
                  <a:pt x="316516" y="525494"/>
                  <a:pt x="318135" y="523875"/>
                </a:cubicBezTo>
                <a:cubicBezTo>
                  <a:pt x="322775" y="519235"/>
                  <a:pt x="325349" y="519909"/>
                  <a:pt x="331470" y="518160"/>
                </a:cubicBezTo>
                <a:cubicBezTo>
                  <a:pt x="333401" y="517608"/>
                  <a:pt x="335280" y="516890"/>
                  <a:pt x="337185" y="516255"/>
                </a:cubicBezTo>
                <a:cubicBezTo>
                  <a:pt x="342265" y="516890"/>
                  <a:pt x="347486" y="516813"/>
                  <a:pt x="352425" y="518160"/>
                </a:cubicBezTo>
                <a:cubicBezTo>
                  <a:pt x="359754" y="520159"/>
                  <a:pt x="358045" y="524122"/>
                  <a:pt x="361950" y="529590"/>
                </a:cubicBezTo>
                <a:cubicBezTo>
                  <a:pt x="363516" y="531782"/>
                  <a:pt x="365940" y="533235"/>
                  <a:pt x="367665" y="535305"/>
                </a:cubicBezTo>
                <a:cubicBezTo>
                  <a:pt x="375603" y="544830"/>
                  <a:pt x="366713" y="537845"/>
                  <a:pt x="377190" y="544830"/>
                </a:cubicBezTo>
                <a:cubicBezTo>
                  <a:pt x="378460" y="546735"/>
                  <a:pt x="379479" y="548834"/>
                  <a:pt x="381000" y="550545"/>
                </a:cubicBezTo>
                <a:cubicBezTo>
                  <a:pt x="384580" y="554572"/>
                  <a:pt x="389441" y="557492"/>
                  <a:pt x="392430" y="561975"/>
                </a:cubicBezTo>
                <a:cubicBezTo>
                  <a:pt x="393700" y="563880"/>
                  <a:pt x="394481" y="566224"/>
                  <a:pt x="396240" y="567690"/>
                </a:cubicBezTo>
                <a:cubicBezTo>
                  <a:pt x="398422" y="569508"/>
                  <a:pt x="401452" y="569995"/>
                  <a:pt x="403860" y="571500"/>
                </a:cubicBezTo>
                <a:cubicBezTo>
                  <a:pt x="406552" y="573183"/>
                  <a:pt x="409120" y="575091"/>
                  <a:pt x="411480" y="577215"/>
                </a:cubicBezTo>
                <a:cubicBezTo>
                  <a:pt x="430121" y="593992"/>
                  <a:pt x="416050" y="584072"/>
                  <a:pt x="428625" y="592455"/>
                </a:cubicBezTo>
                <a:cubicBezTo>
                  <a:pt x="429895" y="594360"/>
                  <a:pt x="430914" y="596459"/>
                  <a:pt x="432435" y="598170"/>
                </a:cubicBezTo>
                <a:cubicBezTo>
                  <a:pt x="439706" y="606350"/>
                  <a:pt x="443328" y="609605"/>
                  <a:pt x="451485" y="615315"/>
                </a:cubicBezTo>
                <a:cubicBezTo>
                  <a:pt x="455236" y="617941"/>
                  <a:pt x="458571" y="621487"/>
                  <a:pt x="462915" y="622935"/>
                </a:cubicBezTo>
                <a:lnTo>
                  <a:pt x="474345" y="626745"/>
                </a:lnTo>
                <a:cubicBezTo>
                  <a:pt x="487584" y="625421"/>
                  <a:pt x="490657" y="626043"/>
                  <a:pt x="501015" y="622935"/>
                </a:cubicBezTo>
                <a:cubicBezTo>
                  <a:pt x="504862" y="621781"/>
                  <a:pt x="509103" y="621353"/>
                  <a:pt x="512445" y="619125"/>
                </a:cubicBezTo>
                <a:cubicBezTo>
                  <a:pt x="514350" y="617855"/>
                  <a:pt x="516401" y="616781"/>
                  <a:pt x="518160" y="615315"/>
                </a:cubicBezTo>
                <a:cubicBezTo>
                  <a:pt x="520230" y="613590"/>
                  <a:pt x="521536" y="610937"/>
                  <a:pt x="523875" y="609600"/>
                </a:cubicBezTo>
                <a:cubicBezTo>
                  <a:pt x="526148" y="608301"/>
                  <a:pt x="528955" y="608330"/>
                  <a:pt x="531495" y="607695"/>
                </a:cubicBezTo>
                <a:cubicBezTo>
                  <a:pt x="533400" y="606425"/>
                  <a:pt x="535162" y="604909"/>
                  <a:pt x="537210" y="603885"/>
                </a:cubicBezTo>
                <a:cubicBezTo>
                  <a:pt x="539006" y="602987"/>
                  <a:pt x="541045" y="602685"/>
                  <a:pt x="542925" y="601980"/>
                </a:cubicBezTo>
                <a:cubicBezTo>
                  <a:pt x="546127" y="600779"/>
                  <a:pt x="549325" y="599559"/>
                  <a:pt x="552450" y="598170"/>
                </a:cubicBezTo>
                <a:cubicBezTo>
                  <a:pt x="556997" y="596149"/>
                  <a:pt x="560819" y="593358"/>
                  <a:pt x="565785" y="592455"/>
                </a:cubicBezTo>
                <a:cubicBezTo>
                  <a:pt x="570822" y="591539"/>
                  <a:pt x="575945" y="591185"/>
                  <a:pt x="581025" y="590550"/>
                </a:cubicBezTo>
                <a:lnTo>
                  <a:pt x="598170" y="584835"/>
                </a:lnTo>
                <a:lnTo>
                  <a:pt x="603885" y="582930"/>
                </a:lnTo>
                <a:cubicBezTo>
                  <a:pt x="605790" y="582295"/>
                  <a:pt x="607804" y="581923"/>
                  <a:pt x="609600" y="581025"/>
                </a:cubicBezTo>
                <a:cubicBezTo>
                  <a:pt x="614259" y="578695"/>
                  <a:pt x="617890" y="576431"/>
                  <a:pt x="622935" y="575310"/>
                </a:cubicBezTo>
                <a:cubicBezTo>
                  <a:pt x="626706" y="574472"/>
                  <a:pt x="630555" y="574040"/>
                  <a:pt x="634365" y="573405"/>
                </a:cubicBezTo>
                <a:cubicBezTo>
                  <a:pt x="640494" y="569319"/>
                  <a:pt x="640449" y="569008"/>
                  <a:pt x="647700" y="565785"/>
                </a:cubicBezTo>
                <a:cubicBezTo>
                  <a:pt x="661681" y="559571"/>
                  <a:pt x="652820" y="564912"/>
                  <a:pt x="662940" y="558165"/>
                </a:cubicBezTo>
                <a:cubicBezTo>
                  <a:pt x="667385" y="551497"/>
                  <a:pt x="668655" y="548005"/>
                  <a:pt x="678180" y="544830"/>
                </a:cubicBezTo>
                <a:lnTo>
                  <a:pt x="689610" y="541020"/>
                </a:lnTo>
                <a:cubicBezTo>
                  <a:pt x="697195" y="542916"/>
                  <a:pt x="697751" y="541240"/>
                  <a:pt x="701040" y="548640"/>
                </a:cubicBezTo>
                <a:cubicBezTo>
                  <a:pt x="702671" y="552310"/>
                  <a:pt x="704850" y="560070"/>
                  <a:pt x="704850" y="560070"/>
                </a:cubicBezTo>
                <a:cubicBezTo>
                  <a:pt x="705869" y="588614"/>
                  <a:pt x="704503" y="603188"/>
                  <a:pt x="708660" y="626745"/>
                </a:cubicBezTo>
                <a:cubicBezTo>
                  <a:pt x="712338" y="647589"/>
                  <a:pt x="706490" y="643802"/>
                  <a:pt x="718185" y="647700"/>
                </a:cubicBezTo>
                <a:cubicBezTo>
                  <a:pt x="723265" y="647065"/>
                  <a:pt x="728375" y="646637"/>
                  <a:pt x="733425" y="645795"/>
                </a:cubicBezTo>
                <a:cubicBezTo>
                  <a:pt x="736008" y="645365"/>
                  <a:pt x="738469" y="644358"/>
                  <a:pt x="741045" y="643890"/>
                </a:cubicBezTo>
                <a:cubicBezTo>
                  <a:pt x="745463" y="643087"/>
                  <a:pt x="749935" y="642620"/>
                  <a:pt x="754380" y="641985"/>
                </a:cubicBezTo>
                <a:cubicBezTo>
                  <a:pt x="759038" y="639656"/>
                  <a:pt x="763676" y="637731"/>
                  <a:pt x="767715" y="634365"/>
                </a:cubicBezTo>
                <a:cubicBezTo>
                  <a:pt x="769785" y="632640"/>
                  <a:pt x="771360" y="630375"/>
                  <a:pt x="773430" y="628650"/>
                </a:cubicBezTo>
                <a:cubicBezTo>
                  <a:pt x="784572" y="619365"/>
                  <a:pt x="773908" y="631822"/>
                  <a:pt x="784860" y="617220"/>
                </a:cubicBezTo>
                <a:lnTo>
                  <a:pt x="788670" y="605790"/>
                </a:lnTo>
                <a:lnTo>
                  <a:pt x="790575" y="600075"/>
                </a:lnTo>
                <a:cubicBezTo>
                  <a:pt x="789940" y="595630"/>
                  <a:pt x="790282" y="590931"/>
                  <a:pt x="788670" y="586740"/>
                </a:cubicBezTo>
                <a:cubicBezTo>
                  <a:pt x="787026" y="582466"/>
                  <a:pt x="783098" y="579406"/>
                  <a:pt x="781050" y="575310"/>
                </a:cubicBezTo>
                <a:cubicBezTo>
                  <a:pt x="779780" y="572770"/>
                  <a:pt x="778891" y="570001"/>
                  <a:pt x="777240" y="567690"/>
                </a:cubicBezTo>
                <a:cubicBezTo>
                  <a:pt x="775674" y="565498"/>
                  <a:pt x="773250" y="564045"/>
                  <a:pt x="771525" y="561975"/>
                </a:cubicBezTo>
                <a:cubicBezTo>
                  <a:pt x="770059" y="560216"/>
                  <a:pt x="768985" y="558165"/>
                  <a:pt x="767715" y="556260"/>
                </a:cubicBezTo>
                <a:cubicBezTo>
                  <a:pt x="766520" y="541924"/>
                  <a:pt x="766192" y="526420"/>
                  <a:pt x="762000" y="512445"/>
                </a:cubicBezTo>
                <a:cubicBezTo>
                  <a:pt x="760846" y="508598"/>
                  <a:pt x="759986" y="504607"/>
                  <a:pt x="758190" y="501015"/>
                </a:cubicBezTo>
                <a:cubicBezTo>
                  <a:pt x="756142" y="496919"/>
                  <a:pt x="753808" y="492823"/>
                  <a:pt x="750570" y="489585"/>
                </a:cubicBezTo>
                <a:cubicBezTo>
                  <a:pt x="745317" y="484332"/>
                  <a:pt x="744581" y="484343"/>
                  <a:pt x="741045" y="478155"/>
                </a:cubicBezTo>
                <a:cubicBezTo>
                  <a:pt x="730790" y="460209"/>
                  <a:pt x="744214" y="480053"/>
                  <a:pt x="731520" y="464820"/>
                </a:cubicBezTo>
                <a:cubicBezTo>
                  <a:pt x="730054" y="463061"/>
                  <a:pt x="728734" y="461153"/>
                  <a:pt x="727710" y="459105"/>
                </a:cubicBezTo>
                <a:cubicBezTo>
                  <a:pt x="726812" y="457309"/>
                  <a:pt x="727059" y="454958"/>
                  <a:pt x="725805" y="453390"/>
                </a:cubicBezTo>
                <a:cubicBezTo>
                  <a:pt x="724375" y="451602"/>
                  <a:pt x="721995" y="450850"/>
                  <a:pt x="720090" y="449580"/>
                </a:cubicBezTo>
                <a:cubicBezTo>
                  <a:pt x="718820" y="447675"/>
                  <a:pt x="717746" y="445624"/>
                  <a:pt x="716280" y="443865"/>
                </a:cubicBezTo>
                <a:cubicBezTo>
                  <a:pt x="714555" y="441795"/>
                  <a:pt x="712131" y="440342"/>
                  <a:pt x="710565" y="438150"/>
                </a:cubicBezTo>
                <a:cubicBezTo>
                  <a:pt x="708914" y="435839"/>
                  <a:pt x="708216" y="432965"/>
                  <a:pt x="706755" y="430530"/>
                </a:cubicBezTo>
                <a:cubicBezTo>
                  <a:pt x="704399" y="426603"/>
                  <a:pt x="700583" y="423444"/>
                  <a:pt x="699135" y="419100"/>
                </a:cubicBezTo>
                <a:cubicBezTo>
                  <a:pt x="698500" y="417195"/>
                  <a:pt x="697782" y="415316"/>
                  <a:pt x="697230" y="413385"/>
                </a:cubicBezTo>
                <a:cubicBezTo>
                  <a:pt x="696511" y="410868"/>
                  <a:pt x="696496" y="408107"/>
                  <a:pt x="695325" y="405765"/>
                </a:cubicBezTo>
                <a:cubicBezTo>
                  <a:pt x="693905" y="402925"/>
                  <a:pt x="691515" y="400685"/>
                  <a:pt x="689610" y="398145"/>
                </a:cubicBezTo>
                <a:cubicBezTo>
                  <a:pt x="684822" y="383780"/>
                  <a:pt x="691281" y="401487"/>
                  <a:pt x="683895" y="386715"/>
                </a:cubicBezTo>
                <a:cubicBezTo>
                  <a:pt x="676008" y="370941"/>
                  <a:pt x="689099" y="391663"/>
                  <a:pt x="678180" y="375285"/>
                </a:cubicBezTo>
                <a:cubicBezTo>
                  <a:pt x="676910" y="370205"/>
                  <a:pt x="677275" y="364402"/>
                  <a:pt x="674370" y="360045"/>
                </a:cubicBezTo>
                <a:cubicBezTo>
                  <a:pt x="669446" y="352659"/>
                  <a:pt x="671284" y="356502"/>
                  <a:pt x="668655" y="348615"/>
                </a:cubicBezTo>
                <a:lnTo>
                  <a:pt x="661035" y="320040"/>
                </a:lnTo>
                <a:close/>
              </a:path>
            </a:pathLst>
          </a:custGeom>
          <a:solidFill>
            <a:srgbClr val="0070C0">
              <a:alpha val="50196"/>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grpSp>
        <p:nvGrpSpPr>
          <p:cNvPr id="9228" name="Group 19"/>
          <p:cNvGrpSpPr>
            <a:grpSpLocks/>
          </p:cNvGrpSpPr>
          <p:nvPr/>
        </p:nvGrpSpPr>
        <p:grpSpPr bwMode="auto">
          <a:xfrm>
            <a:off x="8307388" y="5422900"/>
            <a:ext cx="346075" cy="914400"/>
            <a:chOff x="8513960" y="1259552"/>
            <a:chExt cx="345679" cy="913970"/>
          </a:xfrm>
        </p:grpSpPr>
        <p:sp>
          <p:nvSpPr>
            <p:cNvPr id="9235" name="TextBox 11"/>
            <p:cNvSpPr txBox="1">
              <a:spLocks noChangeArrowheads="1"/>
            </p:cNvSpPr>
            <p:nvPr/>
          </p:nvSpPr>
          <p:spPr bwMode="auto">
            <a:xfrm>
              <a:off x="8513960" y="1259552"/>
              <a:ext cx="345679" cy="369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solidFill>
                    <a:srgbClr val="000000"/>
                  </a:solidFill>
                  <a:latin typeface="Arial" panose="020B0604020202020204" pitchFamily="34" charset="0"/>
                </a:rPr>
                <a:t>N</a:t>
              </a:r>
            </a:p>
          </p:txBody>
        </p:sp>
        <p:cxnSp>
          <p:nvCxnSpPr>
            <p:cNvPr id="13" name="Straight Arrow Connector 12"/>
            <p:cNvCxnSpPr/>
            <p:nvPr/>
          </p:nvCxnSpPr>
          <p:spPr>
            <a:xfrm rot="5400000" flipH="1" flipV="1">
              <a:off x="8409117" y="1894254"/>
              <a:ext cx="556950" cy="1586"/>
            </a:xfrm>
            <a:prstGeom prst="straightConnector1">
              <a:avLst/>
            </a:prstGeom>
            <a:ln w="3492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8598001" y="2046582"/>
              <a:ext cx="177597" cy="1587"/>
            </a:xfrm>
            <a:prstGeom prst="line">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4" name="Freeform 3"/>
          <p:cNvSpPr/>
          <p:nvPr/>
        </p:nvSpPr>
        <p:spPr bwMode="auto">
          <a:xfrm>
            <a:off x="495300" y="3598863"/>
            <a:ext cx="2154238" cy="2316162"/>
          </a:xfrm>
          <a:custGeom>
            <a:avLst/>
            <a:gdLst>
              <a:gd name="connsiteX0" fmla="*/ 1185047 w 2153807"/>
              <a:gd name="connsiteY0" fmla="*/ 11430 h 2316480"/>
              <a:gd name="connsiteX1" fmla="*/ 1185047 w 2153807"/>
              <a:gd name="connsiteY1" fmla="*/ 11430 h 2316480"/>
              <a:gd name="connsiteX2" fmla="*/ 1162187 w 2153807"/>
              <a:gd name="connsiteY2" fmla="*/ 38100 h 2316480"/>
              <a:gd name="connsiteX3" fmla="*/ 1150757 w 2153807"/>
              <a:gd name="connsiteY3" fmla="*/ 45720 h 2316480"/>
              <a:gd name="connsiteX4" fmla="*/ 1116467 w 2153807"/>
              <a:gd name="connsiteY4" fmla="*/ 72390 h 2316480"/>
              <a:gd name="connsiteX5" fmla="*/ 1082177 w 2153807"/>
              <a:gd name="connsiteY5" fmla="*/ 87630 h 2316480"/>
              <a:gd name="connsiteX6" fmla="*/ 1070747 w 2153807"/>
              <a:gd name="connsiteY6" fmla="*/ 91440 h 2316480"/>
              <a:gd name="connsiteX7" fmla="*/ 1017407 w 2153807"/>
              <a:gd name="connsiteY7" fmla="*/ 83820 h 2316480"/>
              <a:gd name="connsiteX8" fmla="*/ 994547 w 2153807"/>
              <a:gd name="connsiteY8" fmla="*/ 68580 h 2316480"/>
              <a:gd name="connsiteX9" fmla="*/ 983117 w 2153807"/>
              <a:gd name="connsiteY9" fmla="*/ 60960 h 2316480"/>
              <a:gd name="connsiteX10" fmla="*/ 971687 w 2153807"/>
              <a:gd name="connsiteY10" fmla="*/ 49530 h 2316480"/>
              <a:gd name="connsiteX11" fmla="*/ 960257 w 2153807"/>
              <a:gd name="connsiteY11" fmla="*/ 45720 h 2316480"/>
              <a:gd name="connsiteX12" fmla="*/ 948827 w 2153807"/>
              <a:gd name="connsiteY12" fmla="*/ 38100 h 2316480"/>
              <a:gd name="connsiteX13" fmla="*/ 925967 w 2153807"/>
              <a:gd name="connsiteY13" fmla="*/ 30480 h 2316480"/>
              <a:gd name="connsiteX14" fmla="*/ 903107 w 2153807"/>
              <a:gd name="connsiteY14" fmla="*/ 15240 h 2316480"/>
              <a:gd name="connsiteX15" fmla="*/ 853577 w 2153807"/>
              <a:gd name="connsiteY15" fmla="*/ 19050 h 2316480"/>
              <a:gd name="connsiteX16" fmla="*/ 819287 w 2153807"/>
              <a:gd name="connsiteY16" fmla="*/ 45720 h 2316480"/>
              <a:gd name="connsiteX17" fmla="*/ 815477 w 2153807"/>
              <a:gd name="connsiteY17" fmla="*/ 57150 h 2316480"/>
              <a:gd name="connsiteX18" fmla="*/ 784997 w 2153807"/>
              <a:gd name="connsiteY18" fmla="*/ 83820 h 2316480"/>
              <a:gd name="connsiteX19" fmla="*/ 769757 w 2153807"/>
              <a:gd name="connsiteY19" fmla="*/ 87630 h 2316480"/>
              <a:gd name="connsiteX20" fmla="*/ 746897 w 2153807"/>
              <a:gd name="connsiteY20" fmla="*/ 95250 h 2316480"/>
              <a:gd name="connsiteX21" fmla="*/ 735467 w 2153807"/>
              <a:gd name="connsiteY21" fmla="*/ 106680 h 2316480"/>
              <a:gd name="connsiteX22" fmla="*/ 731657 w 2153807"/>
              <a:gd name="connsiteY22" fmla="*/ 118110 h 2316480"/>
              <a:gd name="connsiteX23" fmla="*/ 724037 w 2153807"/>
              <a:gd name="connsiteY23" fmla="*/ 144780 h 2316480"/>
              <a:gd name="connsiteX24" fmla="*/ 731657 w 2153807"/>
              <a:gd name="connsiteY24" fmla="*/ 167640 h 2316480"/>
              <a:gd name="connsiteX25" fmla="*/ 735467 w 2153807"/>
              <a:gd name="connsiteY25" fmla="*/ 179070 h 2316480"/>
              <a:gd name="connsiteX26" fmla="*/ 739277 w 2153807"/>
              <a:gd name="connsiteY26" fmla="*/ 194310 h 2316480"/>
              <a:gd name="connsiteX27" fmla="*/ 746897 w 2153807"/>
              <a:gd name="connsiteY27" fmla="*/ 217170 h 2316480"/>
              <a:gd name="connsiteX28" fmla="*/ 750707 w 2153807"/>
              <a:gd name="connsiteY28" fmla="*/ 251460 h 2316480"/>
              <a:gd name="connsiteX29" fmla="*/ 754517 w 2153807"/>
              <a:gd name="connsiteY29" fmla="*/ 262890 h 2316480"/>
              <a:gd name="connsiteX30" fmla="*/ 758327 w 2153807"/>
              <a:gd name="connsiteY30" fmla="*/ 297180 h 2316480"/>
              <a:gd name="connsiteX31" fmla="*/ 765947 w 2153807"/>
              <a:gd name="connsiteY31" fmla="*/ 411480 h 2316480"/>
              <a:gd name="connsiteX32" fmla="*/ 773567 w 2153807"/>
              <a:gd name="connsiteY32" fmla="*/ 438150 h 2316480"/>
              <a:gd name="connsiteX33" fmla="*/ 796427 w 2153807"/>
              <a:gd name="connsiteY33" fmla="*/ 472440 h 2316480"/>
              <a:gd name="connsiteX34" fmla="*/ 804047 w 2153807"/>
              <a:gd name="connsiteY34" fmla="*/ 483870 h 2316480"/>
              <a:gd name="connsiteX35" fmla="*/ 811667 w 2153807"/>
              <a:gd name="connsiteY35" fmla="*/ 506730 h 2316480"/>
              <a:gd name="connsiteX36" fmla="*/ 815477 w 2153807"/>
              <a:gd name="connsiteY36" fmla="*/ 518160 h 2316480"/>
              <a:gd name="connsiteX37" fmla="*/ 830717 w 2153807"/>
              <a:gd name="connsiteY37" fmla="*/ 541020 h 2316480"/>
              <a:gd name="connsiteX38" fmla="*/ 838337 w 2153807"/>
              <a:gd name="connsiteY38" fmla="*/ 552450 h 2316480"/>
              <a:gd name="connsiteX39" fmla="*/ 849767 w 2153807"/>
              <a:gd name="connsiteY39" fmla="*/ 560070 h 2316480"/>
              <a:gd name="connsiteX40" fmla="*/ 872627 w 2153807"/>
              <a:gd name="connsiteY40" fmla="*/ 605790 h 2316480"/>
              <a:gd name="connsiteX41" fmla="*/ 876437 w 2153807"/>
              <a:gd name="connsiteY41" fmla="*/ 617220 h 2316480"/>
              <a:gd name="connsiteX42" fmla="*/ 868817 w 2153807"/>
              <a:gd name="connsiteY42" fmla="*/ 655320 h 2316480"/>
              <a:gd name="connsiteX43" fmla="*/ 853577 w 2153807"/>
              <a:gd name="connsiteY43" fmla="*/ 678180 h 2316480"/>
              <a:gd name="connsiteX44" fmla="*/ 842147 w 2153807"/>
              <a:gd name="connsiteY44" fmla="*/ 681990 h 2316480"/>
              <a:gd name="connsiteX45" fmla="*/ 830717 w 2153807"/>
              <a:gd name="connsiteY45" fmla="*/ 693420 h 2316480"/>
              <a:gd name="connsiteX46" fmla="*/ 807857 w 2153807"/>
              <a:gd name="connsiteY46" fmla="*/ 701040 h 2316480"/>
              <a:gd name="connsiteX47" fmla="*/ 796427 w 2153807"/>
              <a:gd name="connsiteY47" fmla="*/ 704850 h 2316480"/>
              <a:gd name="connsiteX48" fmla="*/ 784997 w 2153807"/>
              <a:gd name="connsiteY48" fmla="*/ 712470 h 2316480"/>
              <a:gd name="connsiteX49" fmla="*/ 708797 w 2153807"/>
              <a:gd name="connsiteY49" fmla="*/ 708660 h 2316480"/>
              <a:gd name="connsiteX50" fmla="*/ 663077 w 2153807"/>
              <a:gd name="connsiteY50" fmla="*/ 685800 h 2316480"/>
              <a:gd name="connsiteX51" fmla="*/ 651647 w 2153807"/>
              <a:gd name="connsiteY51" fmla="*/ 678180 h 2316480"/>
              <a:gd name="connsiteX52" fmla="*/ 636407 w 2153807"/>
              <a:gd name="connsiteY52" fmla="*/ 674370 h 2316480"/>
              <a:gd name="connsiteX53" fmla="*/ 624977 w 2153807"/>
              <a:gd name="connsiteY53" fmla="*/ 666750 h 2316480"/>
              <a:gd name="connsiteX54" fmla="*/ 613547 w 2153807"/>
              <a:gd name="connsiteY54" fmla="*/ 662940 h 2316480"/>
              <a:gd name="connsiteX55" fmla="*/ 586877 w 2153807"/>
              <a:gd name="connsiteY55" fmla="*/ 655320 h 2316480"/>
              <a:gd name="connsiteX56" fmla="*/ 560207 w 2153807"/>
              <a:gd name="connsiteY56" fmla="*/ 643890 h 2316480"/>
              <a:gd name="connsiteX57" fmla="*/ 537347 w 2153807"/>
              <a:gd name="connsiteY57" fmla="*/ 636270 h 2316480"/>
              <a:gd name="connsiteX58" fmla="*/ 525917 w 2153807"/>
              <a:gd name="connsiteY58" fmla="*/ 632460 h 2316480"/>
              <a:gd name="connsiteX59" fmla="*/ 464957 w 2153807"/>
              <a:gd name="connsiteY59" fmla="*/ 640080 h 2316480"/>
              <a:gd name="connsiteX60" fmla="*/ 453527 w 2153807"/>
              <a:gd name="connsiteY60" fmla="*/ 643890 h 2316480"/>
              <a:gd name="connsiteX61" fmla="*/ 430667 w 2153807"/>
              <a:gd name="connsiteY61" fmla="*/ 659130 h 2316480"/>
              <a:gd name="connsiteX62" fmla="*/ 407807 w 2153807"/>
              <a:gd name="connsiteY62" fmla="*/ 681990 h 2316480"/>
              <a:gd name="connsiteX63" fmla="*/ 396377 w 2153807"/>
              <a:gd name="connsiteY63" fmla="*/ 685800 h 2316480"/>
              <a:gd name="connsiteX64" fmla="*/ 373517 w 2153807"/>
              <a:gd name="connsiteY64" fmla="*/ 704850 h 2316480"/>
              <a:gd name="connsiteX65" fmla="*/ 362087 w 2153807"/>
              <a:gd name="connsiteY65" fmla="*/ 712470 h 2316480"/>
              <a:gd name="connsiteX66" fmla="*/ 343037 w 2153807"/>
              <a:gd name="connsiteY66" fmla="*/ 731520 h 2316480"/>
              <a:gd name="connsiteX67" fmla="*/ 323987 w 2153807"/>
              <a:gd name="connsiteY67" fmla="*/ 750570 h 2316480"/>
              <a:gd name="connsiteX68" fmla="*/ 312557 w 2153807"/>
              <a:gd name="connsiteY68" fmla="*/ 803910 h 2316480"/>
              <a:gd name="connsiteX69" fmla="*/ 335417 w 2153807"/>
              <a:gd name="connsiteY69" fmla="*/ 815340 h 2316480"/>
              <a:gd name="connsiteX70" fmla="*/ 415427 w 2153807"/>
              <a:gd name="connsiteY70" fmla="*/ 807720 h 2316480"/>
              <a:gd name="connsiteX71" fmla="*/ 426857 w 2153807"/>
              <a:gd name="connsiteY71" fmla="*/ 800100 h 2316480"/>
              <a:gd name="connsiteX72" fmla="*/ 453527 w 2153807"/>
              <a:gd name="connsiteY72" fmla="*/ 803910 h 2316480"/>
              <a:gd name="connsiteX73" fmla="*/ 464957 w 2153807"/>
              <a:gd name="connsiteY73" fmla="*/ 815340 h 2316480"/>
              <a:gd name="connsiteX74" fmla="*/ 476387 w 2153807"/>
              <a:gd name="connsiteY74" fmla="*/ 822960 h 2316480"/>
              <a:gd name="connsiteX75" fmla="*/ 484007 w 2153807"/>
              <a:gd name="connsiteY75" fmla="*/ 834390 h 2316480"/>
              <a:gd name="connsiteX76" fmla="*/ 506867 w 2153807"/>
              <a:gd name="connsiteY76" fmla="*/ 849630 h 2316480"/>
              <a:gd name="connsiteX77" fmla="*/ 514487 w 2153807"/>
              <a:gd name="connsiteY77" fmla="*/ 861060 h 2316480"/>
              <a:gd name="connsiteX78" fmla="*/ 525917 w 2153807"/>
              <a:gd name="connsiteY78" fmla="*/ 868680 h 2316480"/>
              <a:gd name="connsiteX79" fmla="*/ 537347 w 2153807"/>
              <a:gd name="connsiteY79" fmla="*/ 880110 h 2316480"/>
              <a:gd name="connsiteX80" fmla="*/ 544967 w 2153807"/>
              <a:gd name="connsiteY80" fmla="*/ 906780 h 2316480"/>
              <a:gd name="connsiteX81" fmla="*/ 548777 w 2153807"/>
              <a:gd name="connsiteY81" fmla="*/ 941070 h 2316480"/>
              <a:gd name="connsiteX82" fmla="*/ 560207 w 2153807"/>
              <a:gd name="connsiteY82" fmla="*/ 944880 h 2316480"/>
              <a:gd name="connsiteX83" fmla="*/ 571637 w 2153807"/>
              <a:gd name="connsiteY83" fmla="*/ 952500 h 2316480"/>
              <a:gd name="connsiteX84" fmla="*/ 579257 w 2153807"/>
              <a:gd name="connsiteY84" fmla="*/ 963930 h 2316480"/>
              <a:gd name="connsiteX85" fmla="*/ 586877 w 2153807"/>
              <a:gd name="connsiteY85" fmla="*/ 1013460 h 2316480"/>
              <a:gd name="connsiteX86" fmla="*/ 594497 w 2153807"/>
              <a:gd name="connsiteY86" fmla="*/ 1040130 h 2316480"/>
              <a:gd name="connsiteX87" fmla="*/ 590687 w 2153807"/>
              <a:gd name="connsiteY87" fmla="*/ 1062990 h 2316480"/>
              <a:gd name="connsiteX88" fmla="*/ 567827 w 2153807"/>
              <a:gd name="connsiteY88" fmla="*/ 1078230 h 2316480"/>
              <a:gd name="connsiteX89" fmla="*/ 560207 w 2153807"/>
              <a:gd name="connsiteY89" fmla="*/ 1089660 h 2316480"/>
              <a:gd name="connsiteX90" fmla="*/ 548777 w 2153807"/>
              <a:gd name="connsiteY90" fmla="*/ 1093470 h 2316480"/>
              <a:gd name="connsiteX91" fmla="*/ 537347 w 2153807"/>
              <a:gd name="connsiteY91" fmla="*/ 1101090 h 2316480"/>
              <a:gd name="connsiteX92" fmla="*/ 514487 w 2153807"/>
              <a:gd name="connsiteY92" fmla="*/ 1112520 h 2316480"/>
              <a:gd name="connsiteX93" fmla="*/ 506867 w 2153807"/>
              <a:gd name="connsiteY93" fmla="*/ 1123950 h 2316480"/>
              <a:gd name="connsiteX94" fmla="*/ 484007 w 2153807"/>
              <a:gd name="connsiteY94" fmla="*/ 1139190 h 2316480"/>
              <a:gd name="connsiteX95" fmla="*/ 476387 w 2153807"/>
              <a:gd name="connsiteY95" fmla="*/ 1150620 h 2316480"/>
              <a:gd name="connsiteX96" fmla="*/ 426857 w 2153807"/>
              <a:gd name="connsiteY96" fmla="*/ 1143000 h 2316480"/>
              <a:gd name="connsiteX97" fmla="*/ 407807 w 2153807"/>
              <a:gd name="connsiteY97" fmla="*/ 1120140 h 2316480"/>
              <a:gd name="connsiteX98" fmla="*/ 400187 w 2153807"/>
              <a:gd name="connsiteY98" fmla="*/ 1108710 h 2316480"/>
              <a:gd name="connsiteX99" fmla="*/ 392567 w 2153807"/>
              <a:gd name="connsiteY99" fmla="*/ 1078230 h 2316480"/>
              <a:gd name="connsiteX100" fmla="*/ 388757 w 2153807"/>
              <a:gd name="connsiteY100" fmla="*/ 1062990 h 2316480"/>
              <a:gd name="connsiteX101" fmla="*/ 381137 w 2153807"/>
              <a:gd name="connsiteY101" fmla="*/ 1040130 h 2316480"/>
              <a:gd name="connsiteX102" fmla="*/ 373517 w 2153807"/>
              <a:gd name="connsiteY102" fmla="*/ 1013460 h 2316480"/>
              <a:gd name="connsiteX103" fmla="*/ 354467 w 2153807"/>
              <a:gd name="connsiteY103" fmla="*/ 994410 h 2316480"/>
              <a:gd name="connsiteX104" fmla="*/ 320177 w 2153807"/>
              <a:gd name="connsiteY104" fmla="*/ 967740 h 2316480"/>
              <a:gd name="connsiteX105" fmla="*/ 308747 w 2153807"/>
              <a:gd name="connsiteY105" fmla="*/ 960120 h 2316480"/>
              <a:gd name="connsiteX106" fmla="*/ 289697 w 2153807"/>
              <a:gd name="connsiteY106" fmla="*/ 956310 h 2316480"/>
              <a:gd name="connsiteX107" fmla="*/ 221117 w 2153807"/>
              <a:gd name="connsiteY107" fmla="*/ 960120 h 2316480"/>
              <a:gd name="connsiteX108" fmla="*/ 198257 w 2153807"/>
              <a:gd name="connsiteY108" fmla="*/ 975360 h 2316480"/>
              <a:gd name="connsiteX109" fmla="*/ 186827 w 2153807"/>
              <a:gd name="connsiteY109" fmla="*/ 982980 h 2316480"/>
              <a:gd name="connsiteX110" fmla="*/ 175397 w 2153807"/>
              <a:gd name="connsiteY110" fmla="*/ 990600 h 2316480"/>
              <a:gd name="connsiteX111" fmla="*/ 156347 w 2153807"/>
              <a:gd name="connsiteY111" fmla="*/ 1009650 h 2316480"/>
              <a:gd name="connsiteX112" fmla="*/ 122057 w 2153807"/>
              <a:gd name="connsiteY112" fmla="*/ 1036320 h 2316480"/>
              <a:gd name="connsiteX113" fmla="*/ 110627 w 2153807"/>
              <a:gd name="connsiteY113" fmla="*/ 1040130 h 2316480"/>
              <a:gd name="connsiteX114" fmla="*/ 99197 w 2153807"/>
              <a:gd name="connsiteY114" fmla="*/ 1047750 h 2316480"/>
              <a:gd name="connsiteX115" fmla="*/ 87767 w 2153807"/>
              <a:gd name="connsiteY115" fmla="*/ 1059180 h 2316480"/>
              <a:gd name="connsiteX116" fmla="*/ 64907 w 2153807"/>
              <a:gd name="connsiteY116" fmla="*/ 1066800 h 2316480"/>
              <a:gd name="connsiteX117" fmla="*/ 53477 w 2153807"/>
              <a:gd name="connsiteY117" fmla="*/ 1074420 h 2316480"/>
              <a:gd name="connsiteX118" fmla="*/ 42047 w 2153807"/>
              <a:gd name="connsiteY118" fmla="*/ 1078230 h 2316480"/>
              <a:gd name="connsiteX119" fmla="*/ 19187 w 2153807"/>
              <a:gd name="connsiteY119" fmla="*/ 1093470 h 2316480"/>
              <a:gd name="connsiteX120" fmla="*/ 7757 w 2153807"/>
              <a:gd name="connsiteY120" fmla="*/ 1101090 h 2316480"/>
              <a:gd name="connsiteX121" fmla="*/ 137 w 2153807"/>
              <a:gd name="connsiteY121" fmla="*/ 1123950 h 2316480"/>
              <a:gd name="connsiteX122" fmla="*/ 7757 w 2153807"/>
              <a:gd name="connsiteY122" fmla="*/ 1173480 h 2316480"/>
              <a:gd name="connsiteX123" fmla="*/ 11567 w 2153807"/>
              <a:gd name="connsiteY123" fmla="*/ 1188720 h 2316480"/>
              <a:gd name="connsiteX124" fmla="*/ 15377 w 2153807"/>
              <a:gd name="connsiteY124" fmla="*/ 1207770 h 2316480"/>
              <a:gd name="connsiteX125" fmla="*/ 22997 w 2153807"/>
              <a:gd name="connsiteY125" fmla="*/ 1234440 h 2316480"/>
              <a:gd name="connsiteX126" fmla="*/ 34427 w 2153807"/>
              <a:gd name="connsiteY126" fmla="*/ 1291590 h 2316480"/>
              <a:gd name="connsiteX127" fmla="*/ 38237 w 2153807"/>
              <a:gd name="connsiteY127" fmla="*/ 1303020 h 2316480"/>
              <a:gd name="connsiteX128" fmla="*/ 42047 w 2153807"/>
              <a:gd name="connsiteY128" fmla="*/ 1314450 h 2316480"/>
              <a:gd name="connsiteX129" fmla="*/ 57287 w 2153807"/>
              <a:gd name="connsiteY129" fmla="*/ 1348740 h 2316480"/>
              <a:gd name="connsiteX130" fmla="*/ 64907 w 2153807"/>
              <a:gd name="connsiteY130" fmla="*/ 1394460 h 2316480"/>
              <a:gd name="connsiteX131" fmla="*/ 76337 w 2153807"/>
              <a:gd name="connsiteY131" fmla="*/ 1417320 h 2316480"/>
              <a:gd name="connsiteX132" fmla="*/ 80147 w 2153807"/>
              <a:gd name="connsiteY132" fmla="*/ 1428750 h 2316480"/>
              <a:gd name="connsiteX133" fmla="*/ 91577 w 2153807"/>
              <a:gd name="connsiteY133" fmla="*/ 1432560 h 2316480"/>
              <a:gd name="connsiteX134" fmla="*/ 114437 w 2153807"/>
              <a:gd name="connsiteY134" fmla="*/ 1443990 h 2316480"/>
              <a:gd name="connsiteX135" fmla="*/ 167777 w 2153807"/>
              <a:gd name="connsiteY135" fmla="*/ 1440180 h 2316480"/>
              <a:gd name="connsiteX136" fmla="*/ 202067 w 2153807"/>
              <a:gd name="connsiteY136" fmla="*/ 1421130 h 2316480"/>
              <a:gd name="connsiteX137" fmla="*/ 224927 w 2153807"/>
              <a:gd name="connsiteY137" fmla="*/ 1409700 h 2316480"/>
              <a:gd name="connsiteX138" fmla="*/ 247787 w 2153807"/>
              <a:gd name="connsiteY138" fmla="*/ 1402080 h 2316480"/>
              <a:gd name="connsiteX139" fmla="*/ 259217 w 2153807"/>
              <a:gd name="connsiteY139" fmla="*/ 1398270 h 2316480"/>
              <a:gd name="connsiteX140" fmla="*/ 270647 w 2153807"/>
              <a:gd name="connsiteY140" fmla="*/ 1394460 h 2316480"/>
              <a:gd name="connsiteX141" fmla="*/ 285887 w 2153807"/>
              <a:gd name="connsiteY141" fmla="*/ 1390650 h 2316480"/>
              <a:gd name="connsiteX142" fmla="*/ 297317 w 2153807"/>
              <a:gd name="connsiteY142" fmla="*/ 1398270 h 2316480"/>
              <a:gd name="connsiteX143" fmla="*/ 297317 w 2153807"/>
              <a:gd name="connsiteY143" fmla="*/ 1421130 h 2316480"/>
              <a:gd name="connsiteX144" fmla="*/ 289697 w 2153807"/>
              <a:gd name="connsiteY144" fmla="*/ 1432560 h 2316480"/>
              <a:gd name="connsiteX145" fmla="*/ 285887 w 2153807"/>
              <a:gd name="connsiteY145" fmla="*/ 1443990 h 2316480"/>
              <a:gd name="connsiteX146" fmla="*/ 263027 w 2153807"/>
              <a:gd name="connsiteY146" fmla="*/ 1459230 h 2316480"/>
              <a:gd name="connsiteX147" fmla="*/ 240167 w 2153807"/>
              <a:gd name="connsiteY147" fmla="*/ 1470660 h 2316480"/>
              <a:gd name="connsiteX148" fmla="*/ 232547 w 2153807"/>
              <a:gd name="connsiteY148" fmla="*/ 1482090 h 2316480"/>
              <a:gd name="connsiteX149" fmla="*/ 232547 w 2153807"/>
              <a:gd name="connsiteY149" fmla="*/ 1535430 h 2316480"/>
              <a:gd name="connsiteX150" fmla="*/ 255407 w 2153807"/>
              <a:gd name="connsiteY150" fmla="*/ 1554480 h 2316480"/>
              <a:gd name="connsiteX151" fmla="*/ 263027 w 2153807"/>
              <a:gd name="connsiteY151" fmla="*/ 1565910 h 2316480"/>
              <a:gd name="connsiteX152" fmla="*/ 274457 w 2153807"/>
              <a:gd name="connsiteY152" fmla="*/ 1569720 h 2316480"/>
              <a:gd name="connsiteX153" fmla="*/ 285887 w 2153807"/>
              <a:gd name="connsiteY153" fmla="*/ 1577340 h 2316480"/>
              <a:gd name="connsiteX154" fmla="*/ 301127 w 2153807"/>
              <a:gd name="connsiteY154" fmla="*/ 1584960 h 2316480"/>
              <a:gd name="connsiteX155" fmla="*/ 312557 w 2153807"/>
              <a:gd name="connsiteY155" fmla="*/ 1592580 h 2316480"/>
              <a:gd name="connsiteX156" fmla="*/ 323987 w 2153807"/>
              <a:gd name="connsiteY156" fmla="*/ 1596390 h 2316480"/>
              <a:gd name="connsiteX157" fmla="*/ 335417 w 2153807"/>
              <a:gd name="connsiteY157" fmla="*/ 1604010 h 2316480"/>
              <a:gd name="connsiteX158" fmla="*/ 358277 w 2153807"/>
              <a:gd name="connsiteY158" fmla="*/ 1611630 h 2316480"/>
              <a:gd name="connsiteX159" fmla="*/ 369707 w 2153807"/>
              <a:gd name="connsiteY159" fmla="*/ 1615440 h 2316480"/>
              <a:gd name="connsiteX160" fmla="*/ 392567 w 2153807"/>
              <a:gd name="connsiteY160" fmla="*/ 1630680 h 2316480"/>
              <a:gd name="connsiteX161" fmla="*/ 403997 w 2153807"/>
              <a:gd name="connsiteY161" fmla="*/ 1634490 h 2316480"/>
              <a:gd name="connsiteX162" fmla="*/ 438287 w 2153807"/>
              <a:gd name="connsiteY162" fmla="*/ 1653540 h 2316480"/>
              <a:gd name="connsiteX163" fmla="*/ 461147 w 2153807"/>
              <a:gd name="connsiteY163" fmla="*/ 1668780 h 2316480"/>
              <a:gd name="connsiteX164" fmla="*/ 472577 w 2153807"/>
              <a:gd name="connsiteY164" fmla="*/ 1680210 h 2316480"/>
              <a:gd name="connsiteX165" fmla="*/ 495437 w 2153807"/>
              <a:gd name="connsiteY165" fmla="*/ 1695450 h 2316480"/>
              <a:gd name="connsiteX166" fmla="*/ 548777 w 2153807"/>
              <a:gd name="connsiteY166" fmla="*/ 1691640 h 2316480"/>
              <a:gd name="connsiteX167" fmla="*/ 556397 w 2153807"/>
              <a:gd name="connsiteY167" fmla="*/ 1680210 h 2316480"/>
              <a:gd name="connsiteX168" fmla="*/ 552587 w 2153807"/>
              <a:gd name="connsiteY168" fmla="*/ 1645920 h 2316480"/>
              <a:gd name="connsiteX169" fmla="*/ 544967 w 2153807"/>
              <a:gd name="connsiteY169" fmla="*/ 1611630 h 2316480"/>
              <a:gd name="connsiteX170" fmla="*/ 537347 w 2153807"/>
              <a:gd name="connsiteY170" fmla="*/ 1600200 h 2316480"/>
              <a:gd name="connsiteX171" fmla="*/ 533537 w 2153807"/>
              <a:gd name="connsiteY171" fmla="*/ 1588770 h 2316480"/>
              <a:gd name="connsiteX172" fmla="*/ 522107 w 2153807"/>
              <a:gd name="connsiteY172" fmla="*/ 1577340 h 2316480"/>
              <a:gd name="connsiteX173" fmla="*/ 503057 w 2153807"/>
              <a:gd name="connsiteY173" fmla="*/ 1543050 h 2316480"/>
              <a:gd name="connsiteX174" fmla="*/ 506867 w 2153807"/>
              <a:gd name="connsiteY174" fmla="*/ 1520190 h 2316480"/>
              <a:gd name="connsiteX175" fmla="*/ 525917 w 2153807"/>
              <a:gd name="connsiteY175" fmla="*/ 1497330 h 2316480"/>
              <a:gd name="connsiteX176" fmla="*/ 529727 w 2153807"/>
              <a:gd name="connsiteY176" fmla="*/ 1485900 h 2316480"/>
              <a:gd name="connsiteX177" fmla="*/ 586877 w 2153807"/>
              <a:gd name="connsiteY177" fmla="*/ 1497330 h 2316480"/>
              <a:gd name="connsiteX178" fmla="*/ 594497 w 2153807"/>
              <a:gd name="connsiteY178" fmla="*/ 1508760 h 2316480"/>
              <a:gd name="connsiteX179" fmla="*/ 605927 w 2153807"/>
              <a:gd name="connsiteY179" fmla="*/ 1516380 h 2316480"/>
              <a:gd name="connsiteX180" fmla="*/ 624977 w 2153807"/>
              <a:gd name="connsiteY180" fmla="*/ 1546860 h 2316480"/>
              <a:gd name="connsiteX181" fmla="*/ 632597 w 2153807"/>
              <a:gd name="connsiteY181" fmla="*/ 1558290 h 2316480"/>
              <a:gd name="connsiteX182" fmla="*/ 644027 w 2153807"/>
              <a:gd name="connsiteY182" fmla="*/ 1581150 h 2316480"/>
              <a:gd name="connsiteX183" fmla="*/ 666887 w 2153807"/>
              <a:gd name="connsiteY183" fmla="*/ 1600200 h 2316480"/>
              <a:gd name="connsiteX184" fmla="*/ 678317 w 2153807"/>
              <a:gd name="connsiteY184" fmla="*/ 1611630 h 2316480"/>
              <a:gd name="connsiteX185" fmla="*/ 685937 w 2153807"/>
              <a:gd name="connsiteY185" fmla="*/ 1623060 h 2316480"/>
              <a:gd name="connsiteX186" fmla="*/ 708797 w 2153807"/>
              <a:gd name="connsiteY186" fmla="*/ 1638300 h 2316480"/>
              <a:gd name="connsiteX187" fmla="*/ 720227 w 2153807"/>
              <a:gd name="connsiteY187" fmla="*/ 1645920 h 2316480"/>
              <a:gd name="connsiteX188" fmla="*/ 727847 w 2153807"/>
              <a:gd name="connsiteY188" fmla="*/ 1657350 h 2316480"/>
              <a:gd name="connsiteX189" fmla="*/ 724037 w 2153807"/>
              <a:gd name="connsiteY189" fmla="*/ 1668780 h 2316480"/>
              <a:gd name="connsiteX190" fmla="*/ 693557 w 2153807"/>
              <a:gd name="connsiteY190" fmla="*/ 1703070 h 2316480"/>
              <a:gd name="connsiteX191" fmla="*/ 685937 w 2153807"/>
              <a:gd name="connsiteY191" fmla="*/ 1714500 h 2316480"/>
              <a:gd name="connsiteX192" fmla="*/ 682127 w 2153807"/>
              <a:gd name="connsiteY192" fmla="*/ 1725930 h 2316480"/>
              <a:gd name="connsiteX193" fmla="*/ 670697 w 2153807"/>
              <a:gd name="connsiteY193" fmla="*/ 1737360 h 2316480"/>
              <a:gd name="connsiteX194" fmla="*/ 666887 w 2153807"/>
              <a:gd name="connsiteY194" fmla="*/ 1802130 h 2316480"/>
              <a:gd name="connsiteX195" fmla="*/ 701177 w 2153807"/>
              <a:gd name="connsiteY195" fmla="*/ 1821180 h 2316480"/>
              <a:gd name="connsiteX196" fmla="*/ 712607 w 2153807"/>
              <a:gd name="connsiteY196" fmla="*/ 1828800 h 2316480"/>
              <a:gd name="connsiteX197" fmla="*/ 735467 w 2153807"/>
              <a:gd name="connsiteY197" fmla="*/ 1836420 h 2316480"/>
              <a:gd name="connsiteX198" fmla="*/ 758327 w 2153807"/>
              <a:gd name="connsiteY198" fmla="*/ 1844040 h 2316480"/>
              <a:gd name="connsiteX199" fmla="*/ 769757 w 2153807"/>
              <a:gd name="connsiteY199" fmla="*/ 1847850 h 2316480"/>
              <a:gd name="connsiteX200" fmla="*/ 769757 w 2153807"/>
              <a:gd name="connsiteY200" fmla="*/ 1908810 h 2316480"/>
              <a:gd name="connsiteX201" fmla="*/ 765947 w 2153807"/>
              <a:gd name="connsiteY201" fmla="*/ 1920240 h 2316480"/>
              <a:gd name="connsiteX202" fmla="*/ 750707 w 2153807"/>
              <a:gd name="connsiteY202" fmla="*/ 1943100 h 2316480"/>
              <a:gd name="connsiteX203" fmla="*/ 750707 w 2153807"/>
              <a:gd name="connsiteY203" fmla="*/ 2045970 h 2316480"/>
              <a:gd name="connsiteX204" fmla="*/ 762137 w 2153807"/>
              <a:gd name="connsiteY204" fmla="*/ 2057400 h 2316480"/>
              <a:gd name="connsiteX205" fmla="*/ 784997 w 2153807"/>
              <a:gd name="connsiteY205" fmla="*/ 2068830 h 2316480"/>
              <a:gd name="connsiteX206" fmla="*/ 815477 w 2153807"/>
              <a:gd name="connsiteY206" fmla="*/ 2065020 h 2316480"/>
              <a:gd name="connsiteX207" fmla="*/ 838337 w 2153807"/>
              <a:gd name="connsiteY207" fmla="*/ 2049780 h 2316480"/>
              <a:gd name="connsiteX208" fmla="*/ 845957 w 2153807"/>
              <a:gd name="connsiteY208" fmla="*/ 2038350 h 2316480"/>
              <a:gd name="connsiteX209" fmla="*/ 857387 w 2153807"/>
              <a:gd name="connsiteY209" fmla="*/ 2034540 h 2316480"/>
              <a:gd name="connsiteX210" fmla="*/ 868817 w 2153807"/>
              <a:gd name="connsiteY210" fmla="*/ 2026920 h 2316480"/>
              <a:gd name="connsiteX211" fmla="*/ 876437 w 2153807"/>
              <a:gd name="connsiteY211" fmla="*/ 2015490 h 2316480"/>
              <a:gd name="connsiteX212" fmla="*/ 925967 w 2153807"/>
              <a:gd name="connsiteY212" fmla="*/ 2004060 h 2316480"/>
              <a:gd name="connsiteX213" fmla="*/ 933587 w 2153807"/>
              <a:gd name="connsiteY213" fmla="*/ 1992630 h 2316480"/>
              <a:gd name="connsiteX214" fmla="*/ 937397 w 2153807"/>
              <a:gd name="connsiteY214" fmla="*/ 1954530 h 2316480"/>
              <a:gd name="connsiteX215" fmla="*/ 941207 w 2153807"/>
              <a:gd name="connsiteY215" fmla="*/ 1927860 h 2316480"/>
              <a:gd name="connsiteX216" fmla="*/ 960257 w 2153807"/>
              <a:gd name="connsiteY216" fmla="*/ 1893570 h 2316480"/>
              <a:gd name="connsiteX217" fmla="*/ 971687 w 2153807"/>
              <a:gd name="connsiteY217" fmla="*/ 1885950 h 2316480"/>
              <a:gd name="connsiteX218" fmla="*/ 979307 w 2153807"/>
              <a:gd name="connsiteY218" fmla="*/ 1874520 h 2316480"/>
              <a:gd name="connsiteX219" fmla="*/ 1066937 w 2153807"/>
              <a:gd name="connsiteY219" fmla="*/ 1855470 h 2316480"/>
              <a:gd name="connsiteX220" fmla="*/ 1074557 w 2153807"/>
              <a:gd name="connsiteY220" fmla="*/ 1832610 h 2316480"/>
              <a:gd name="connsiteX221" fmla="*/ 1078367 w 2153807"/>
              <a:gd name="connsiteY221" fmla="*/ 1790700 h 2316480"/>
              <a:gd name="connsiteX222" fmla="*/ 1082177 w 2153807"/>
              <a:gd name="connsiteY222" fmla="*/ 1779270 h 2316480"/>
              <a:gd name="connsiteX223" fmla="*/ 1120277 w 2153807"/>
              <a:gd name="connsiteY223" fmla="*/ 1767840 h 2316480"/>
              <a:gd name="connsiteX224" fmla="*/ 1139327 w 2153807"/>
              <a:gd name="connsiteY224" fmla="*/ 1764030 h 2316480"/>
              <a:gd name="connsiteX225" fmla="*/ 1158377 w 2153807"/>
              <a:gd name="connsiteY225" fmla="*/ 1744980 h 2316480"/>
              <a:gd name="connsiteX226" fmla="*/ 1169807 w 2153807"/>
              <a:gd name="connsiteY226" fmla="*/ 1733550 h 2316480"/>
              <a:gd name="connsiteX227" fmla="*/ 1181237 w 2153807"/>
              <a:gd name="connsiteY227" fmla="*/ 1718310 h 2316480"/>
              <a:gd name="connsiteX228" fmla="*/ 1188857 w 2153807"/>
              <a:gd name="connsiteY228" fmla="*/ 1706880 h 2316480"/>
              <a:gd name="connsiteX229" fmla="*/ 1200287 w 2153807"/>
              <a:gd name="connsiteY229" fmla="*/ 1703070 h 2316480"/>
              <a:gd name="connsiteX230" fmla="*/ 1204097 w 2153807"/>
              <a:gd name="connsiteY230" fmla="*/ 1691640 h 2316480"/>
              <a:gd name="connsiteX231" fmla="*/ 1226957 w 2153807"/>
              <a:gd name="connsiteY231" fmla="*/ 1680210 h 2316480"/>
              <a:gd name="connsiteX232" fmla="*/ 1253627 w 2153807"/>
              <a:gd name="connsiteY232" fmla="*/ 1684020 h 2316480"/>
              <a:gd name="connsiteX233" fmla="*/ 1265057 w 2153807"/>
              <a:gd name="connsiteY233" fmla="*/ 1783080 h 2316480"/>
              <a:gd name="connsiteX234" fmla="*/ 1299347 w 2153807"/>
              <a:gd name="connsiteY234" fmla="*/ 1821180 h 2316480"/>
              <a:gd name="connsiteX235" fmla="*/ 1322207 w 2153807"/>
              <a:gd name="connsiteY235" fmla="*/ 1836420 h 2316480"/>
              <a:gd name="connsiteX236" fmla="*/ 1333637 w 2153807"/>
              <a:gd name="connsiteY236" fmla="*/ 1840230 h 2316480"/>
              <a:gd name="connsiteX237" fmla="*/ 1371737 w 2153807"/>
              <a:gd name="connsiteY237" fmla="*/ 1859280 h 2316480"/>
              <a:gd name="connsiteX238" fmla="*/ 1413647 w 2153807"/>
              <a:gd name="connsiteY238" fmla="*/ 1847850 h 2316480"/>
              <a:gd name="connsiteX239" fmla="*/ 1421267 w 2153807"/>
              <a:gd name="connsiteY239" fmla="*/ 1836420 h 2316480"/>
              <a:gd name="connsiteX240" fmla="*/ 1417457 w 2153807"/>
              <a:gd name="connsiteY240" fmla="*/ 1805940 h 2316480"/>
              <a:gd name="connsiteX241" fmla="*/ 1406027 w 2153807"/>
              <a:gd name="connsiteY241" fmla="*/ 1802130 h 2316480"/>
              <a:gd name="connsiteX242" fmla="*/ 1383167 w 2153807"/>
              <a:gd name="connsiteY242" fmla="*/ 1786890 h 2316480"/>
              <a:gd name="connsiteX243" fmla="*/ 1371737 w 2153807"/>
              <a:gd name="connsiteY243" fmla="*/ 1779270 h 2316480"/>
              <a:gd name="connsiteX244" fmla="*/ 1356497 w 2153807"/>
              <a:gd name="connsiteY244" fmla="*/ 1756410 h 2316480"/>
              <a:gd name="connsiteX245" fmla="*/ 1348877 w 2153807"/>
              <a:gd name="connsiteY245" fmla="*/ 1744980 h 2316480"/>
              <a:gd name="connsiteX246" fmla="*/ 1345067 w 2153807"/>
              <a:gd name="connsiteY246" fmla="*/ 1710690 h 2316480"/>
              <a:gd name="connsiteX247" fmla="*/ 1337447 w 2153807"/>
              <a:gd name="connsiteY247" fmla="*/ 1680210 h 2316480"/>
              <a:gd name="connsiteX248" fmla="*/ 1329827 w 2153807"/>
              <a:gd name="connsiteY248" fmla="*/ 1642110 h 2316480"/>
              <a:gd name="connsiteX249" fmla="*/ 1333637 w 2153807"/>
              <a:gd name="connsiteY249" fmla="*/ 1569720 h 2316480"/>
              <a:gd name="connsiteX250" fmla="*/ 1352687 w 2153807"/>
              <a:gd name="connsiteY250" fmla="*/ 1573530 h 2316480"/>
              <a:gd name="connsiteX251" fmla="*/ 1356497 w 2153807"/>
              <a:gd name="connsiteY251" fmla="*/ 1584960 h 2316480"/>
              <a:gd name="connsiteX252" fmla="*/ 1375547 w 2153807"/>
              <a:gd name="connsiteY252" fmla="*/ 1600200 h 2316480"/>
              <a:gd name="connsiteX253" fmla="*/ 1383167 w 2153807"/>
              <a:gd name="connsiteY253" fmla="*/ 1611630 h 2316480"/>
              <a:gd name="connsiteX254" fmla="*/ 1394597 w 2153807"/>
              <a:gd name="connsiteY254" fmla="*/ 1634490 h 2316480"/>
              <a:gd name="connsiteX255" fmla="*/ 1417457 w 2153807"/>
              <a:gd name="connsiteY255" fmla="*/ 1649730 h 2316480"/>
              <a:gd name="connsiteX256" fmla="*/ 1440317 w 2153807"/>
              <a:gd name="connsiteY256" fmla="*/ 1661160 h 2316480"/>
              <a:gd name="connsiteX257" fmla="*/ 1451747 w 2153807"/>
              <a:gd name="connsiteY257" fmla="*/ 1676400 h 2316480"/>
              <a:gd name="connsiteX258" fmla="*/ 1463177 w 2153807"/>
              <a:gd name="connsiteY258" fmla="*/ 1687830 h 2316480"/>
              <a:gd name="connsiteX259" fmla="*/ 1466987 w 2153807"/>
              <a:gd name="connsiteY259" fmla="*/ 1699260 h 2316480"/>
              <a:gd name="connsiteX260" fmla="*/ 1466987 w 2153807"/>
              <a:gd name="connsiteY260" fmla="*/ 1832610 h 2316480"/>
              <a:gd name="connsiteX261" fmla="*/ 1470797 w 2153807"/>
              <a:gd name="connsiteY261" fmla="*/ 1855470 h 2316480"/>
              <a:gd name="connsiteX262" fmla="*/ 1478417 w 2153807"/>
              <a:gd name="connsiteY262" fmla="*/ 1878330 h 2316480"/>
              <a:gd name="connsiteX263" fmla="*/ 1482227 w 2153807"/>
              <a:gd name="connsiteY263" fmla="*/ 1893570 h 2316480"/>
              <a:gd name="connsiteX264" fmla="*/ 1486037 w 2153807"/>
              <a:gd name="connsiteY264" fmla="*/ 1905000 h 2316480"/>
              <a:gd name="connsiteX265" fmla="*/ 1508897 w 2153807"/>
              <a:gd name="connsiteY265" fmla="*/ 1912620 h 2316480"/>
              <a:gd name="connsiteX266" fmla="*/ 1520327 w 2153807"/>
              <a:gd name="connsiteY266" fmla="*/ 1916430 h 2316480"/>
              <a:gd name="connsiteX267" fmla="*/ 1543187 w 2153807"/>
              <a:gd name="connsiteY267" fmla="*/ 1927860 h 2316480"/>
              <a:gd name="connsiteX268" fmla="*/ 1554617 w 2153807"/>
              <a:gd name="connsiteY268" fmla="*/ 1935480 h 2316480"/>
              <a:gd name="connsiteX269" fmla="*/ 1566047 w 2153807"/>
              <a:gd name="connsiteY269" fmla="*/ 1988820 h 2316480"/>
              <a:gd name="connsiteX270" fmla="*/ 1554617 w 2153807"/>
              <a:gd name="connsiteY270" fmla="*/ 1996440 h 2316480"/>
              <a:gd name="connsiteX271" fmla="*/ 1535567 w 2153807"/>
              <a:gd name="connsiteY271" fmla="*/ 2015490 h 2316480"/>
              <a:gd name="connsiteX272" fmla="*/ 1512707 w 2153807"/>
              <a:gd name="connsiteY272" fmla="*/ 2034540 h 2316480"/>
              <a:gd name="connsiteX273" fmla="*/ 1508897 w 2153807"/>
              <a:gd name="connsiteY273" fmla="*/ 2045970 h 2316480"/>
              <a:gd name="connsiteX274" fmla="*/ 1497467 w 2153807"/>
              <a:gd name="connsiteY274" fmla="*/ 2068830 h 2316480"/>
              <a:gd name="connsiteX275" fmla="*/ 1497467 w 2153807"/>
              <a:gd name="connsiteY275" fmla="*/ 2186940 h 2316480"/>
              <a:gd name="connsiteX276" fmla="*/ 1505087 w 2153807"/>
              <a:gd name="connsiteY276" fmla="*/ 2213610 h 2316480"/>
              <a:gd name="connsiteX277" fmla="*/ 1512707 w 2153807"/>
              <a:gd name="connsiteY277" fmla="*/ 2225040 h 2316480"/>
              <a:gd name="connsiteX278" fmla="*/ 1516517 w 2153807"/>
              <a:gd name="connsiteY278" fmla="*/ 2236470 h 2316480"/>
              <a:gd name="connsiteX279" fmla="*/ 1546997 w 2153807"/>
              <a:gd name="connsiteY279" fmla="*/ 2259330 h 2316480"/>
              <a:gd name="connsiteX280" fmla="*/ 1558427 w 2153807"/>
              <a:gd name="connsiteY280" fmla="*/ 2263140 h 2316480"/>
              <a:gd name="connsiteX281" fmla="*/ 1581287 w 2153807"/>
              <a:gd name="connsiteY281" fmla="*/ 2286000 h 2316480"/>
              <a:gd name="connsiteX282" fmla="*/ 1588907 w 2153807"/>
              <a:gd name="connsiteY282" fmla="*/ 2297430 h 2316480"/>
              <a:gd name="connsiteX283" fmla="*/ 1600337 w 2153807"/>
              <a:gd name="connsiteY283" fmla="*/ 2301240 h 2316480"/>
              <a:gd name="connsiteX284" fmla="*/ 1623197 w 2153807"/>
              <a:gd name="connsiteY284" fmla="*/ 2316480 h 2316480"/>
              <a:gd name="connsiteX285" fmla="*/ 1668917 w 2153807"/>
              <a:gd name="connsiteY285" fmla="*/ 2312670 h 2316480"/>
              <a:gd name="connsiteX286" fmla="*/ 1695587 w 2153807"/>
              <a:gd name="connsiteY286" fmla="*/ 2305050 h 2316480"/>
              <a:gd name="connsiteX287" fmla="*/ 1710827 w 2153807"/>
              <a:gd name="connsiteY287" fmla="*/ 2301240 h 2316480"/>
              <a:gd name="connsiteX288" fmla="*/ 1737497 w 2153807"/>
              <a:gd name="connsiteY288" fmla="*/ 2297430 h 2316480"/>
              <a:gd name="connsiteX289" fmla="*/ 1787027 w 2153807"/>
              <a:gd name="connsiteY289" fmla="*/ 2289810 h 2316480"/>
              <a:gd name="connsiteX290" fmla="*/ 1806077 w 2153807"/>
              <a:gd name="connsiteY290" fmla="*/ 2266950 h 2316480"/>
              <a:gd name="connsiteX291" fmla="*/ 1802267 w 2153807"/>
              <a:gd name="connsiteY291" fmla="*/ 2244090 h 2316480"/>
              <a:gd name="connsiteX292" fmla="*/ 1790837 w 2153807"/>
              <a:gd name="connsiteY292" fmla="*/ 2217420 h 2316480"/>
              <a:gd name="connsiteX293" fmla="*/ 1787027 w 2153807"/>
              <a:gd name="connsiteY293" fmla="*/ 2202180 h 2316480"/>
              <a:gd name="connsiteX294" fmla="*/ 1783217 w 2153807"/>
              <a:gd name="connsiteY294" fmla="*/ 2190750 h 2316480"/>
              <a:gd name="connsiteX295" fmla="*/ 1787027 w 2153807"/>
              <a:gd name="connsiteY295" fmla="*/ 2152650 h 2316480"/>
              <a:gd name="connsiteX296" fmla="*/ 1798457 w 2153807"/>
              <a:gd name="connsiteY296" fmla="*/ 2141220 h 2316480"/>
              <a:gd name="connsiteX297" fmla="*/ 1840367 w 2153807"/>
              <a:gd name="connsiteY297" fmla="*/ 2137410 h 2316480"/>
              <a:gd name="connsiteX298" fmla="*/ 1851797 w 2153807"/>
              <a:gd name="connsiteY298" fmla="*/ 2125980 h 2316480"/>
              <a:gd name="connsiteX299" fmla="*/ 1863227 w 2153807"/>
              <a:gd name="connsiteY299" fmla="*/ 2118360 h 2316480"/>
              <a:gd name="connsiteX300" fmla="*/ 1882277 w 2153807"/>
              <a:gd name="connsiteY300" fmla="*/ 2095500 h 2316480"/>
              <a:gd name="connsiteX301" fmla="*/ 1897517 w 2153807"/>
              <a:gd name="connsiteY301" fmla="*/ 2072640 h 2316480"/>
              <a:gd name="connsiteX302" fmla="*/ 1893707 w 2153807"/>
              <a:gd name="connsiteY302" fmla="*/ 2057400 h 2316480"/>
              <a:gd name="connsiteX303" fmla="*/ 1878467 w 2153807"/>
              <a:gd name="connsiteY303" fmla="*/ 2030730 h 2316480"/>
              <a:gd name="connsiteX304" fmla="*/ 1863227 w 2153807"/>
              <a:gd name="connsiteY304" fmla="*/ 2015490 h 2316480"/>
              <a:gd name="connsiteX305" fmla="*/ 1847987 w 2153807"/>
              <a:gd name="connsiteY305" fmla="*/ 1992630 h 2316480"/>
              <a:gd name="connsiteX306" fmla="*/ 1825127 w 2153807"/>
              <a:gd name="connsiteY306" fmla="*/ 1969770 h 2316480"/>
              <a:gd name="connsiteX307" fmla="*/ 1813697 w 2153807"/>
              <a:gd name="connsiteY307" fmla="*/ 1962150 h 2316480"/>
              <a:gd name="connsiteX308" fmla="*/ 1798457 w 2153807"/>
              <a:gd name="connsiteY308" fmla="*/ 1946910 h 2316480"/>
              <a:gd name="connsiteX309" fmla="*/ 1783217 w 2153807"/>
              <a:gd name="connsiteY309" fmla="*/ 1924050 h 2316480"/>
              <a:gd name="connsiteX310" fmla="*/ 1771787 w 2153807"/>
              <a:gd name="connsiteY310" fmla="*/ 1916430 h 2316480"/>
              <a:gd name="connsiteX311" fmla="*/ 1767977 w 2153807"/>
              <a:gd name="connsiteY311" fmla="*/ 1897380 h 2316480"/>
              <a:gd name="connsiteX312" fmla="*/ 1760357 w 2153807"/>
              <a:gd name="connsiteY312" fmla="*/ 1885950 h 2316480"/>
              <a:gd name="connsiteX313" fmla="*/ 1752737 w 2153807"/>
              <a:gd name="connsiteY313" fmla="*/ 1866900 h 2316480"/>
              <a:gd name="connsiteX314" fmla="*/ 1741307 w 2153807"/>
              <a:gd name="connsiteY314" fmla="*/ 1844040 h 2316480"/>
              <a:gd name="connsiteX315" fmla="*/ 1787027 w 2153807"/>
              <a:gd name="connsiteY315" fmla="*/ 1836420 h 2316480"/>
              <a:gd name="connsiteX316" fmla="*/ 1798457 w 2153807"/>
              <a:gd name="connsiteY316" fmla="*/ 1832610 h 2316480"/>
              <a:gd name="connsiteX317" fmla="*/ 1813697 w 2153807"/>
              <a:gd name="connsiteY317" fmla="*/ 1828800 h 2316480"/>
              <a:gd name="connsiteX318" fmla="*/ 1825127 w 2153807"/>
              <a:gd name="connsiteY318" fmla="*/ 1821180 h 2316480"/>
              <a:gd name="connsiteX319" fmla="*/ 1851797 w 2153807"/>
              <a:gd name="connsiteY319" fmla="*/ 1813560 h 2316480"/>
              <a:gd name="connsiteX320" fmla="*/ 2076587 w 2153807"/>
              <a:gd name="connsiteY320" fmla="*/ 1817370 h 2316480"/>
              <a:gd name="connsiteX321" fmla="*/ 2122307 w 2153807"/>
              <a:gd name="connsiteY321" fmla="*/ 1813560 h 2316480"/>
              <a:gd name="connsiteX322" fmla="*/ 2114687 w 2153807"/>
              <a:gd name="connsiteY322" fmla="*/ 1756410 h 2316480"/>
              <a:gd name="connsiteX323" fmla="*/ 2107067 w 2153807"/>
              <a:gd name="connsiteY323" fmla="*/ 1733550 h 2316480"/>
              <a:gd name="connsiteX324" fmla="*/ 2114687 w 2153807"/>
              <a:gd name="connsiteY324" fmla="*/ 1722120 h 2316480"/>
              <a:gd name="connsiteX325" fmla="*/ 2122307 w 2153807"/>
              <a:gd name="connsiteY325" fmla="*/ 1699260 h 2316480"/>
              <a:gd name="connsiteX326" fmla="*/ 2133737 w 2153807"/>
              <a:gd name="connsiteY326" fmla="*/ 1684020 h 2316480"/>
              <a:gd name="connsiteX327" fmla="*/ 2148977 w 2153807"/>
              <a:gd name="connsiteY327" fmla="*/ 1661160 h 2316480"/>
              <a:gd name="connsiteX328" fmla="*/ 2145167 w 2153807"/>
              <a:gd name="connsiteY328" fmla="*/ 1604010 h 2316480"/>
              <a:gd name="connsiteX329" fmla="*/ 2129927 w 2153807"/>
              <a:gd name="connsiteY329" fmla="*/ 1581150 h 2316480"/>
              <a:gd name="connsiteX330" fmla="*/ 2118497 w 2153807"/>
              <a:gd name="connsiteY330" fmla="*/ 1577340 h 2316480"/>
              <a:gd name="connsiteX331" fmla="*/ 2095637 w 2153807"/>
              <a:gd name="connsiteY331" fmla="*/ 1554480 h 2316480"/>
              <a:gd name="connsiteX332" fmla="*/ 2084207 w 2153807"/>
              <a:gd name="connsiteY332" fmla="*/ 1543050 h 2316480"/>
              <a:gd name="connsiteX333" fmla="*/ 2072777 w 2153807"/>
              <a:gd name="connsiteY333" fmla="*/ 1520190 h 2316480"/>
              <a:gd name="connsiteX334" fmla="*/ 2061347 w 2153807"/>
              <a:gd name="connsiteY334" fmla="*/ 1512570 h 2316480"/>
              <a:gd name="connsiteX335" fmla="*/ 2049917 w 2153807"/>
              <a:gd name="connsiteY335" fmla="*/ 1489710 h 2316480"/>
              <a:gd name="connsiteX336" fmla="*/ 2038487 w 2153807"/>
              <a:gd name="connsiteY336" fmla="*/ 1478280 h 2316480"/>
              <a:gd name="connsiteX337" fmla="*/ 2023247 w 2153807"/>
              <a:gd name="connsiteY337" fmla="*/ 1455420 h 2316480"/>
              <a:gd name="connsiteX338" fmla="*/ 2000387 w 2153807"/>
              <a:gd name="connsiteY338" fmla="*/ 1440180 h 2316480"/>
              <a:gd name="connsiteX339" fmla="*/ 1988957 w 2153807"/>
              <a:gd name="connsiteY339" fmla="*/ 1436370 h 2316480"/>
              <a:gd name="connsiteX340" fmla="*/ 1977527 w 2153807"/>
              <a:gd name="connsiteY340" fmla="*/ 1428750 h 2316480"/>
              <a:gd name="connsiteX341" fmla="*/ 1958477 w 2153807"/>
              <a:gd name="connsiteY341" fmla="*/ 1424940 h 2316480"/>
              <a:gd name="connsiteX342" fmla="*/ 1947047 w 2153807"/>
              <a:gd name="connsiteY342" fmla="*/ 1421130 h 2316480"/>
              <a:gd name="connsiteX343" fmla="*/ 1931807 w 2153807"/>
              <a:gd name="connsiteY343" fmla="*/ 1417320 h 2316480"/>
              <a:gd name="connsiteX344" fmla="*/ 1901327 w 2153807"/>
              <a:gd name="connsiteY344" fmla="*/ 1409700 h 2316480"/>
              <a:gd name="connsiteX345" fmla="*/ 1893707 w 2153807"/>
              <a:gd name="connsiteY345" fmla="*/ 1398270 h 2316480"/>
              <a:gd name="connsiteX346" fmla="*/ 1870847 w 2153807"/>
              <a:gd name="connsiteY346" fmla="*/ 1383030 h 2316480"/>
              <a:gd name="connsiteX347" fmla="*/ 1855607 w 2153807"/>
              <a:gd name="connsiteY347" fmla="*/ 1360170 h 2316480"/>
              <a:gd name="connsiteX348" fmla="*/ 1844177 w 2153807"/>
              <a:gd name="connsiteY348" fmla="*/ 1348740 h 2316480"/>
              <a:gd name="connsiteX349" fmla="*/ 1836557 w 2153807"/>
              <a:gd name="connsiteY349" fmla="*/ 1337310 h 2316480"/>
              <a:gd name="connsiteX350" fmla="*/ 1828937 w 2153807"/>
              <a:gd name="connsiteY350" fmla="*/ 1314450 h 2316480"/>
              <a:gd name="connsiteX351" fmla="*/ 1825127 w 2153807"/>
              <a:gd name="connsiteY351" fmla="*/ 1287780 h 2316480"/>
              <a:gd name="connsiteX352" fmla="*/ 1821317 w 2153807"/>
              <a:gd name="connsiteY352" fmla="*/ 1272540 h 2316480"/>
              <a:gd name="connsiteX353" fmla="*/ 1828937 w 2153807"/>
              <a:gd name="connsiteY353" fmla="*/ 1219200 h 2316480"/>
              <a:gd name="connsiteX354" fmla="*/ 1836557 w 2153807"/>
              <a:gd name="connsiteY354" fmla="*/ 1196340 h 2316480"/>
              <a:gd name="connsiteX355" fmla="*/ 1844177 w 2153807"/>
              <a:gd name="connsiteY355" fmla="*/ 1184910 h 2316480"/>
              <a:gd name="connsiteX356" fmla="*/ 1855607 w 2153807"/>
              <a:gd name="connsiteY356" fmla="*/ 1162050 h 2316480"/>
              <a:gd name="connsiteX357" fmla="*/ 1867037 w 2153807"/>
              <a:gd name="connsiteY357" fmla="*/ 1154430 h 2316480"/>
              <a:gd name="connsiteX358" fmla="*/ 1874657 w 2153807"/>
              <a:gd name="connsiteY358" fmla="*/ 1135380 h 2316480"/>
              <a:gd name="connsiteX359" fmla="*/ 1882277 w 2153807"/>
              <a:gd name="connsiteY359" fmla="*/ 1120140 h 2316480"/>
              <a:gd name="connsiteX360" fmla="*/ 1886087 w 2153807"/>
              <a:gd name="connsiteY360" fmla="*/ 1108710 h 2316480"/>
              <a:gd name="connsiteX361" fmla="*/ 1905137 w 2153807"/>
              <a:gd name="connsiteY361" fmla="*/ 1082040 h 2316480"/>
              <a:gd name="connsiteX362" fmla="*/ 1916567 w 2153807"/>
              <a:gd name="connsiteY362" fmla="*/ 1059180 h 2316480"/>
              <a:gd name="connsiteX363" fmla="*/ 1927997 w 2153807"/>
              <a:gd name="connsiteY363" fmla="*/ 1028700 h 2316480"/>
              <a:gd name="connsiteX364" fmla="*/ 1931807 w 2153807"/>
              <a:gd name="connsiteY364" fmla="*/ 1013460 h 2316480"/>
              <a:gd name="connsiteX365" fmla="*/ 1947047 w 2153807"/>
              <a:gd name="connsiteY365" fmla="*/ 990600 h 2316480"/>
              <a:gd name="connsiteX366" fmla="*/ 1954667 w 2153807"/>
              <a:gd name="connsiteY366" fmla="*/ 967740 h 2316480"/>
              <a:gd name="connsiteX367" fmla="*/ 1958477 w 2153807"/>
              <a:gd name="connsiteY367" fmla="*/ 929640 h 2316480"/>
              <a:gd name="connsiteX368" fmla="*/ 1962287 w 2153807"/>
              <a:gd name="connsiteY368" fmla="*/ 857250 h 2316480"/>
              <a:gd name="connsiteX369" fmla="*/ 1966097 w 2153807"/>
              <a:gd name="connsiteY369" fmla="*/ 842010 h 2316480"/>
              <a:gd name="connsiteX370" fmla="*/ 1969907 w 2153807"/>
              <a:gd name="connsiteY370" fmla="*/ 811530 h 2316480"/>
              <a:gd name="connsiteX371" fmla="*/ 1973717 w 2153807"/>
              <a:gd name="connsiteY371" fmla="*/ 800100 h 2316480"/>
              <a:gd name="connsiteX372" fmla="*/ 1977527 w 2153807"/>
              <a:gd name="connsiteY372" fmla="*/ 784860 h 2316480"/>
              <a:gd name="connsiteX373" fmla="*/ 1981337 w 2153807"/>
              <a:gd name="connsiteY373" fmla="*/ 773430 h 2316480"/>
              <a:gd name="connsiteX374" fmla="*/ 1988957 w 2153807"/>
              <a:gd name="connsiteY374" fmla="*/ 742950 h 2316480"/>
              <a:gd name="connsiteX375" fmla="*/ 1985147 w 2153807"/>
              <a:gd name="connsiteY375" fmla="*/ 674370 h 2316480"/>
              <a:gd name="connsiteX376" fmla="*/ 1977527 w 2153807"/>
              <a:gd name="connsiteY376" fmla="*/ 647700 h 2316480"/>
              <a:gd name="connsiteX377" fmla="*/ 1969907 w 2153807"/>
              <a:gd name="connsiteY377" fmla="*/ 632460 h 2316480"/>
              <a:gd name="connsiteX378" fmla="*/ 1962287 w 2153807"/>
              <a:gd name="connsiteY378" fmla="*/ 609600 h 2316480"/>
              <a:gd name="connsiteX379" fmla="*/ 1954667 w 2153807"/>
              <a:gd name="connsiteY379" fmla="*/ 590550 h 2316480"/>
              <a:gd name="connsiteX380" fmla="*/ 1947047 w 2153807"/>
              <a:gd name="connsiteY380" fmla="*/ 556260 h 2316480"/>
              <a:gd name="connsiteX381" fmla="*/ 1950857 w 2153807"/>
              <a:gd name="connsiteY381" fmla="*/ 518160 h 2316480"/>
              <a:gd name="connsiteX382" fmla="*/ 1958477 w 2153807"/>
              <a:gd name="connsiteY382" fmla="*/ 495300 h 2316480"/>
              <a:gd name="connsiteX383" fmla="*/ 1962287 w 2153807"/>
              <a:gd name="connsiteY383" fmla="*/ 483870 h 2316480"/>
              <a:gd name="connsiteX384" fmla="*/ 1969907 w 2153807"/>
              <a:gd name="connsiteY384" fmla="*/ 468630 h 2316480"/>
              <a:gd name="connsiteX385" fmla="*/ 1973717 w 2153807"/>
              <a:gd name="connsiteY385" fmla="*/ 457200 h 2316480"/>
              <a:gd name="connsiteX386" fmla="*/ 1985147 w 2153807"/>
              <a:gd name="connsiteY386" fmla="*/ 449580 h 2316480"/>
              <a:gd name="connsiteX387" fmla="*/ 1992767 w 2153807"/>
              <a:gd name="connsiteY387" fmla="*/ 438150 h 2316480"/>
              <a:gd name="connsiteX388" fmla="*/ 2000387 w 2153807"/>
              <a:gd name="connsiteY388" fmla="*/ 422910 h 2316480"/>
              <a:gd name="connsiteX389" fmla="*/ 2011817 w 2153807"/>
              <a:gd name="connsiteY389" fmla="*/ 411480 h 2316480"/>
              <a:gd name="connsiteX390" fmla="*/ 2019437 w 2153807"/>
              <a:gd name="connsiteY390" fmla="*/ 400050 h 2316480"/>
              <a:gd name="connsiteX391" fmla="*/ 2030867 w 2153807"/>
              <a:gd name="connsiteY391" fmla="*/ 388620 h 2316480"/>
              <a:gd name="connsiteX392" fmla="*/ 2042297 w 2153807"/>
              <a:gd name="connsiteY392" fmla="*/ 373380 h 2316480"/>
              <a:gd name="connsiteX393" fmla="*/ 2046107 w 2153807"/>
              <a:gd name="connsiteY393" fmla="*/ 358140 h 2316480"/>
              <a:gd name="connsiteX394" fmla="*/ 2061347 w 2153807"/>
              <a:gd name="connsiteY394" fmla="*/ 342900 h 2316480"/>
              <a:gd name="connsiteX395" fmla="*/ 2068967 w 2153807"/>
              <a:gd name="connsiteY395" fmla="*/ 331470 h 2316480"/>
              <a:gd name="connsiteX396" fmla="*/ 2080397 w 2153807"/>
              <a:gd name="connsiteY396" fmla="*/ 320040 h 2316480"/>
              <a:gd name="connsiteX397" fmla="*/ 2091827 w 2153807"/>
              <a:gd name="connsiteY397" fmla="*/ 304800 h 2316480"/>
              <a:gd name="connsiteX398" fmla="*/ 2107067 w 2153807"/>
              <a:gd name="connsiteY398" fmla="*/ 281940 h 2316480"/>
              <a:gd name="connsiteX399" fmla="*/ 2118497 w 2153807"/>
              <a:gd name="connsiteY399" fmla="*/ 270510 h 2316480"/>
              <a:gd name="connsiteX400" fmla="*/ 2126117 w 2153807"/>
              <a:gd name="connsiteY400" fmla="*/ 247650 h 2316480"/>
              <a:gd name="connsiteX401" fmla="*/ 2129927 w 2153807"/>
              <a:gd name="connsiteY401" fmla="*/ 236220 h 2316480"/>
              <a:gd name="connsiteX402" fmla="*/ 2126117 w 2153807"/>
              <a:gd name="connsiteY402" fmla="*/ 217170 h 2316480"/>
              <a:gd name="connsiteX403" fmla="*/ 2114687 w 2153807"/>
              <a:gd name="connsiteY403" fmla="*/ 220980 h 2316480"/>
              <a:gd name="connsiteX404" fmla="*/ 2091827 w 2153807"/>
              <a:gd name="connsiteY404" fmla="*/ 236220 h 2316480"/>
              <a:gd name="connsiteX405" fmla="*/ 2080397 w 2153807"/>
              <a:gd name="connsiteY405" fmla="*/ 243840 h 2316480"/>
              <a:gd name="connsiteX406" fmla="*/ 2042297 w 2153807"/>
              <a:gd name="connsiteY406" fmla="*/ 240030 h 2316480"/>
              <a:gd name="connsiteX407" fmla="*/ 2015627 w 2153807"/>
              <a:gd name="connsiteY407" fmla="*/ 228600 h 2316480"/>
              <a:gd name="connsiteX408" fmla="*/ 1931807 w 2153807"/>
              <a:gd name="connsiteY408" fmla="*/ 232410 h 2316480"/>
              <a:gd name="connsiteX409" fmla="*/ 1912757 w 2153807"/>
              <a:gd name="connsiteY409" fmla="*/ 255270 h 2316480"/>
              <a:gd name="connsiteX410" fmla="*/ 1905137 w 2153807"/>
              <a:gd name="connsiteY410" fmla="*/ 270510 h 2316480"/>
              <a:gd name="connsiteX411" fmla="*/ 1901327 w 2153807"/>
              <a:gd name="connsiteY411" fmla="*/ 285750 h 2316480"/>
              <a:gd name="connsiteX412" fmla="*/ 1867037 w 2153807"/>
              <a:gd name="connsiteY412" fmla="*/ 316230 h 2316480"/>
              <a:gd name="connsiteX413" fmla="*/ 1863227 w 2153807"/>
              <a:gd name="connsiteY413" fmla="*/ 327660 h 2316480"/>
              <a:gd name="connsiteX414" fmla="*/ 1840367 w 2153807"/>
              <a:gd name="connsiteY414" fmla="*/ 335280 h 2316480"/>
              <a:gd name="connsiteX415" fmla="*/ 1813697 w 2153807"/>
              <a:gd name="connsiteY415" fmla="*/ 327660 h 2316480"/>
              <a:gd name="connsiteX416" fmla="*/ 1802267 w 2153807"/>
              <a:gd name="connsiteY416" fmla="*/ 312420 h 2316480"/>
              <a:gd name="connsiteX417" fmla="*/ 1798457 w 2153807"/>
              <a:gd name="connsiteY417" fmla="*/ 262890 h 2316480"/>
              <a:gd name="connsiteX418" fmla="*/ 1775597 w 2153807"/>
              <a:gd name="connsiteY418" fmla="*/ 247650 h 2316480"/>
              <a:gd name="connsiteX419" fmla="*/ 1741307 w 2153807"/>
              <a:gd name="connsiteY419" fmla="*/ 255270 h 2316480"/>
              <a:gd name="connsiteX420" fmla="*/ 1714637 w 2153807"/>
              <a:gd name="connsiteY420" fmla="*/ 266700 h 2316480"/>
              <a:gd name="connsiteX421" fmla="*/ 1691777 w 2153807"/>
              <a:gd name="connsiteY421" fmla="*/ 270510 h 2316480"/>
              <a:gd name="connsiteX422" fmla="*/ 1665107 w 2153807"/>
              <a:gd name="connsiteY422" fmla="*/ 278130 h 2316480"/>
              <a:gd name="connsiteX423" fmla="*/ 1634627 w 2153807"/>
              <a:gd name="connsiteY423" fmla="*/ 281940 h 2316480"/>
              <a:gd name="connsiteX424" fmla="*/ 1615577 w 2153807"/>
              <a:gd name="connsiteY424" fmla="*/ 285750 h 2316480"/>
              <a:gd name="connsiteX425" fmla="*/ 1585097 w 2153807"/>
              <a:gd name="connsiteY425" fmla="*/ 289560 h 2316480"/>
              <a:gd name="connsiteX426" fmla="*/ 1562237 w 2153807"/>
              <a:gd name="connsiteY426" fmla="*/ 297180 h 2316480"/>
              <a:gd name="connsiteX427" fmla="*/ 1539377 w 2153807"/>
              <a:gd name="connsiteY427" fmla="*/ 312420 h 2316480"/>
              <a:gd name="connsiteX428" fmla="*/ 1505087 w 2153807"/>
              <a:gd name="connsiteY428" fmla="*/ 331470 h 2316480"/>
              <a:gd name="connsiteX429" fmla="*/ 1493657 w 2153807"/>
              <a:gd name="connsiteY429" fmla="*/ 342900 h 2316480"/>
              <a:gd name="connsiteX430" fmla="*/ 1482227 w 2153807"/>
              <a:gd name="connsiteY430" fmla="*/ 350520 h 2316480"/>
              <a:gd name="connsiteX431" fmla="*/ 1466987 w 2153807"/>
              <a:gd name="connsiteY431" fmla="*/ 361950 h 2316480"/>
              <a:gd name="connsiteX432" fmla="*/ 1444127 w 2153807"/>
              <a:gd name="connsiteY432" fmla="*/ 381000 h 2316480"/>
              <a:gd name="connsiteX433" fmla="*/ 1436507 w 2153807"/>
              <a:gd name="connsiteY433" fmla="*/ 392430 h 2316480"/>
              <a:gd name="connsiteX434" fmla="*/ 1425077 w 2153807"/>
              <a:gd name="connsiteY434" fmla="*/ 403860 h 2316480"/>
              <a:gd name="connsiteX435" fmla="*/ 1417457 w 2153807"/>
              <a:gd name="connsiteY435" fmla="*/ 434340 h 2316480"/>
              <a:gd name="connsiteX436" fmla="*/ 1413647 w 2153807"/>
              <a:gd name="connsiteY436" fmla="*/ 445770 h 2316480"/>
              <a:gd name="connsiteX437" fmla="*/ 1409837 w 2153807"/>
              <a:gd name="connsiteY437" fmla="*/ 480060 h 2316480"/>
              <a:gd name="connsiteX438" fmla="*/ 1406027 w 2153807"/>
              <a:gd name="connsiteY438" fmla="*/ 502920 h 2316480"/>
              <a:gd name="connsiteX439" fmla="*/ 1402217 w 2153807"/>
              <a:gd name="connsiteY439" fmla="*/ 533400 h 2316480"/>
              <a:gd name="connsiteX440" fmla="*/ 1409837 w 2153807"/>
              <a:gd name="connsiteY440" fmla="*/ 655320 h 2316480"/>
              <a:gd name="connsiteX441" fmla="*/ 1413647 w 2153807"/>
              <a:gd name="connsiteY441" fmla="*/ 670560 h 2316480"/>
              <a:gd name="connsiteX442" fmla="*/ 1425077 w 2153807"/>
              <a:gd name="connsiteY442" fmla="*/ 708660 h 2316480"/>
              <a:gd name="connsiteX443" fmla="*/ 1413647 w 2153807"/>
              <a:gd name="connsiteY443" fmla="*/ 762000 h 2316480"/>
              <a:gd name="connsiteX444" fmla="*/ 1406027 w 2153807"/>
              <a:gd name="connsiteY444" fmla="*/ 773430 h 2316480"/>
              <a:gd name="connsiteX445" fmla="*/ 1394597 w 2153807"/>
              <a:gd name="connsiteY445" fmla="*/ 781050 h 2316480"/>
              <a:gd name="connsiteX446" fmla="*/ 1360307 w 2153807"/>
              <a:gd name="connsiteY446" fmla="*/ 773430 h 2316480"/>
              <a:gd name="connsiteX447" fmla="*/ 1345067 w 2153807"/>
              <a:gd name="connsiteY447" fmla="*/ 754380 h 2316480"/>
              <a:gd name="connsiteX448" fmla="*/ 1341257 w 2153807"/>
              <a:gd name="connsiteY448" fmla="*/ 742950 h 2316480"/>
              <a:gd name="connsiteX449" fmla="*/ 1333637 w 2153807"/>
              <a:gd name="connsiteY449" fmla="*/ 704850 h 2316480"/>
              <a:gd name="connsiteX450" fmla="*/ 1337447 w 2153807"/>
              <a:gd name="connsiteY450" fmla="*/ 621030 h 2316480"/>
              <a:gd name="connsiteX451" fmla="*/ 1345067 w 2153807"/>
              <a:gd name="connsiteY451" fmla="*/ 598170 h 2316480"/>
              <a:gd name="connsiteX452" fmla="*/ 1352687 w 2153807"/>
              <a:gd name="connsiteY452" fmla="*/ 567690 h 2316480"/>
              <a:gd name="connsiteX453" fmla="*/ 1364117 w 2153807"/>
              <a:gd name="connsiteY453" fmla="*/ 544830 h 2316480"/>
              <a:gd name="connsiteX454" fmla="*/ 1371737 w 2153807"/>
              <a:gd name="connsiteY454" fmla="*/ 533400 h 2316480"/>
              <a:gd name="connsiteX455" fmla="*/ 1379357 w 2153807"/>
              <a:gd name="connsiteY455" fmla="*/ 506730 h 2316480"/>
              <a:gd name="connsiteX456" fmla="*/ 1383167 w 2153807"/>
              <a:gd name="connsiteY456" fmla="*/ 491490 h 2316480"/>
              <a:gd name="connsiteX457" fmla="*/ 1386977 w 2153807"/>
              <a:gd name="connsiteY457" fmla="*/ 480060 h 2316480"/>
              <a:gd name="connsiteX458" fmla="*/ 1394597 w 2153807"/>
              <a:gd name="connsiteY458" fmla="*/ 422910 h 2316480"/>
              <a:gd name="connsiteX459" fmla="*/ 1390787 w 2153807"/>
              <a:gd name="connsiteY459" fmla="*/ 361950 h 2316480"/>
              <a:gd name="connsiteX460" fmla="*/ 1386977 w 2153807"/>
              <a:gd name="connsiteY460" fmla="*/ 350520 h 2316480"/>
              <a:gd name="connsiteX461" fmla="*/ 1360307 w 2153807"/>
              <a:gd name="connsiteY461" fmla="*/ 316230 h 2316480"/>
              <a:gd name="connsiteX462" fmla="*/ 1348877 w 2153807"/>
              <a:gd name="connsiteY462" fmla="*/ 308610 h 2316480"/>
              <a:gd name="connsiteX463" fmla="*/ 1333637 w 2153807"/>
              <a:gd name="connsiteY463" fmla="*/ 300990 h 2316480"/>
              <a:gd name="connsiteX464" fmla="*/ 1322207 w 2153807"/>
              <a:gd name="connsiteY464" fmla="*/ 289560 h 2316480"/>
              <a:gd name="connsiteX465" fmla="*/ 1310777 w 2153807"/>
              <a:gd name="connsiteY465" fmla="*/ 285750 h 2316480"/>
              <a:gd name="connsiteX466" fmla="*/ 1299347 w 2153807"/>
              <a:gd name="connsiteY466" fmla="*/ 278130 h 2316480"/>
              <a:gd name="connsiteX467" fmla="*/ 1287917 w 2153807"/>
              <a:gd name="connsiteY467" fmla="*/ 281940 h 2316480"/>
              <a:gd name="connsiteX468" fmla="*/ 1272677 w 2153807"/>
              <a:gd name="connsiteY468" fmla="*/ 304800 h 2316480"/>
              <a:gd name="connsiteX469" fmla="*/ 1265057 w 2153807"/>
              <a:gd name="connsiteY469" fmla="*/ 320040 h 2316480"/>
              <a:gd name="connsiteX470" fmla="*/ 1253627 w 2153807"/>
              <a:gd name="connsiteY470" fmla="*/ 346710 h 2316480"/>
              <a:gd name="connsiteX471" fmla="*/ 1249817 w 2153807"/>
              <a:gd name="connsiteY471" fmla="*/ 388620 h 2316480"/>
              <a:gd name="connsiteX472" fmla="*/ 1246007 w 2153807"/>
              <a:gd name="connsiteY472" fmla="*/ 403860 h 2316480"/>
              <a:gd name="connsiteX473" fmla="*/ 1253627 w 2153807"/>
              <a:gd name="connsiteY473" fmla="*/ 468630 h 2316480"/>
              <a:gd name="connsiteX474" fmla="*/ 1253627 w 2153807"/>
              <a:gd name="connsiteY474" fmla="*/ 598170 h 2316480"/>
              <a:gd name="connsiteX475" fmla="*/ 1246007 w 2153807"/>
              <a:gd name="connsiteY475" fmla="*/ 609600 h 2316480"/>
              <a:gd name="connsiteX476" fmla="*/ 1223147 w 2153807"/>
              <a:gd name="connsiteY476" fmla="*/ 617220 h 2316480"/>
              <a:gd name="connsiteX477" fmla="*/ 1146947 w 2153807"/>
              <a:gd name="connsiteY477" fmla="*/ 609600 h 2316480"/>
              <a:gd name="connsiteX478" fmla="*/ 1124087 w 2153807"/>
              <a:gd name="connsiteY478" fmla="*/ 598170 h 2316480"/>
              <a:gd name="connsiteX479" fmla="*/ 1105037 w 2153807"/>
              <a:gd name="connsiteY479" fmla="*/ 575310 h 2316480"/>
              <a:gd name="connsiteX480" fmla="*/ 1101227 w 2153807"/>
              <a:gd name="connsiteY480" fmla="*/ 552450 h 2316480"/>
              <a:gd name="connsiteX481" fmla="*/ 1105037 w 2153807"/>
              <a:gd name="connsiteY481" fmla="*/ 495300 h 2316480"/>
              <a:gd name="connsiteX482" fmla="*/ 1108847 w 2153807"/>
              <a:gd name="connsiteY482" fmla="*/ 483870 h 2316480"/>
              <a:gd name="connsiteX483" fmla="*/ 1112657 w 2153807"/>
              <a:gd name="connsiteY483" fmla="*/ 461010 h 2316480"/>
              <a:gd name="connsiteX484" fmla="*/ 1120277 w 2153807"/>
              <a:gd name="connsiteY484" fmla="*/ 415290 h 2316480"/>
              <a:gd name="connsiteX485" fmla="*/ 1124087 w 2153807"/>
              <a:gd name="connsiteY485" fmla="*/ 300990 h 2316480"/>
              <a:gd name="connsiteX486" fmla="*/ 1131707 w 2153807"/>
              <a:gd name="connsiteY486" fmla="*/ 274320 h 2316480"/>
              <a:gd name="connsiteX487" fmla="*/ 1139327 w 2153807"/>
              <a:gd name="connsiteY487" fmla="*/ 236220 h 2316480"/>
              <a:gd name="connsiteX488" fmla="*/ 1146947 w 2153807"/>
              <a:gd name="connsiteY488" fmla="*/ 224790 h 2316480"/>
              <a:gd name="connsiteX489" fmla="*/ 1169807 w 2153807"/>
              <a:gd name="connsiteY489" fmla="*/ 213360 h 2316480"/>
              <a:gd name="connsiteX490" fmla="*/ 1181237 w 2153807"/>
              <a:gd name="connsiteY490" fmla="*/ 205740 h 2316480"/>
              <a:gd name="connsiteX491" fmla="*/ 1207907 w 2153807"/>
              <a:gd name="connsiteY491" fmla="*/ 186690 h 2316480"/>
              <a:gd name="connsiteX492" fmla="*/ 1226957 w 2153807"/>
              <a:gd name="connsiteY492" fmla="*/ 152400 h 2316480"/>
              <a:gd name="connsiteX493" fmla="*/ 1242197 w 2153807"/>
              <a:gd name="connsiteY493" fmla="*/ 129540 h 2316480"/>
              <a:gd name="connsiteX494" fmla="*/ 1261247 w 2153807"/>
              <a:gd name="connsiteY494" fmla="*/ 99060 h 2316480"/>
              <a:gd name="connsiteX495" fmla="*/ 1268867 w 2153807"/>
              <a:gd name="connsiteY495" fmla="*/ 64770 h 2316480"/>
              <a:gd name="connsiteX496" fmla="*/ 1253627 w 2153807"/>
              <a:gd name="connsiteY496" fmla="*/ 3810 h 2316480"/>
              <a:gd name="connsiteX497" fmla="*/ 1242197 w 2153807"/>
              <a:gd name="connsiteY497" fmla="*/ 0 h 2316480"/>
              <a:gd name="connsiteX498" fmla="*/ 1215527 w 2153807"/>
              <a:gd name="connsiteY498" fmla="*/ 7620 h 2316480"/>
              <a:gd name="connsiteX499" fmla="*/ 1204097 w 2153807"/>
              <a:gd name="connsiteY499" fmla="*/ 15240 h 2316480"/>
              <a:gd name="connsiteX500" fmla="*/ 1185047 w 2153807"/>
              <a:gd name="connsiteY500" fmla="*/ 11430 h 2316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Lst>
            <a:rect l="l" t="t" r="r" b="b"/>
            <a:pathLst>
              <a:path w="2153807" h="2316480">
                <a:moveTo>
                  <a:pt x="1185047" y="11430"/>
                </a:moveTo>
                <a:lnTo>
                  <a:pt x="1185047" y="11430"/>
                </a:lnTo>
                <a:cubicBezTo>
                  <a:pt x="1177427" y="20320"/>
                  <a:pt x="1170466" y="29821"/>
                  <a:pt x="1162187" y="38100"/>
                </a:cubicBezTo>
                <a:cubicBezTo>
                  <a:pt x="1158949" y="41338"/>
                  <a:pt x="1154275" y="42789"/>
                  <a:pt x="1150757" y="45720"/>
                </a:cubicBezTo>
                <a:cubicBezTo>
                  <a:pt x="1114945" y="75563"/>
                  <a:pt x="1174244" y="33872"/>
                  <a:pt x="1116467" y="72390"/>
                </a:cubicBezTo>
                <a:cubicBezTo>
                  <a:pt x="1098354" y="84465"/>
                  <a:pt x="1109381" y="78562"/>
                  <a:pt x="1082177" y="87630"/>
                </a:cubicBezTo>
                <a:lnTo>
                  <a:pt x="1070747" y="91440"/>
                </a:lnTo>
                <a:cubicBezTo>
                  <a:pt x="1069517" y="91317"/>
                  <a:pt x="1027765" y="88999"/>
                  <a:pt x="1017407" y="83820"/>
                </a:cubicBezTo>
                <a:cubicBezTo>
                  <a:pt x="1009216" y="79724"/>
                  <a:pt x="1002167" y="73660"/>
                  <a:pt x="994547" y="68580"/>
                </a:cubicBezTo>
                <a:cubicBezTo>
                  <a:pt x="990737" y="66040"/>
                  <a:pt x="986355" y="64198"/>
                  <a:pt x="983117" y="60960"/>
                </a:cubicBezTo>
                <a:cubicBezTo>
                  <a:pt x="979307" y="57150"/>
                  <a:pt x="976170" y="52519"/>
                  <a:pt x="971687" y="49530"/>
                </a:cubicBezTo>
                <a:cubicBezTo>
                  <a:pt x="968345" y="47302"/>
                  <a:pt x="963849" y="47516"/>
                  <a:pt x="960257" y="45720"/>
                </a:cubicBezTo>
                <a:cubicBezTo>
                  <a:pt x="956161" y="43672"/>
                  <a:pt x="953011" y="39960"/>
                  <a:pt x="948827" y="38100"/>
                </a:cubicBezTo>
                <a:cubicBezTo>
                  <a:pt x="941487" y="34838"/>
                  <a:pt x="932650" y="34935"/>
                  <a:pt x="925967" y="30480"/>
                </a:cubicBezTo>
                <a:lnTo>
                  <a:pt x="903107" y="15240"/>
                </a:lnTo>
                <a:cubicBezTo>
                  <a:pt x="886597" y="16510"/>
                  <a:pt x="869591" y="14836"/>
                  <a:pt x="853577" y="19050"/>
                </a:cubicBezTo>
                <a:cubicBezTo>
                  <a:pt x="841207" y="22305"/>
                  <a:pt x="828383" y="36624"/>
                  <a:pt x="819287" y="45720"/>
                </a:cubicBezTo>
                <a:cubicBezTo>
                  <a:pt x="818017" y="49530"/>
                  <a:pt x="817273" y="53558"/>
                  <a:pt x="815477" y="57150"/>
                </a:cubicBezTo>
                <a:cubicBezTo>
                  <a:pt x="809581" y="68943"/>
                  <a:pt x="798060" y="80554"/>
                  <a:pt x="784997" y="83820"/>
                </a:cubicBezTo>
                <a:cubicBezTo>
                  <a:pt x="779917" y="85090"/>
                  <a:pt x="774773" y="86125"/>
                  <a:pt x="769757" y="87630"/>
                </a:cubicBezTo>
                <a:cubicBezTo>
                  <a:pt x="762064" y="89938"/>
                  <a:pt x="746897" y="95250"/>
                  <a:pt x="746897" y="95250"/>
                </a:cubicBezTo>
                <a:cubicBezTo>
                  <a:pt x="743087" y="99060"/>
                  <a:pt x="738456" y="102197"/>
                  <a:pt x="735467" y="106680"/>
                </a:cubicBezTo>
                <a:cubicBezTo>
                  <a:pt x="733239" y="110022"/>
                  <a:pt x="732760" y="114248"/>
                  <a:pt x="731657" y="118110"/>
                </a:cubicBezTo>
                <a:cubicBezTo>
                  <a:pt x="722089" y="151598"/>
                  <a:pt x="733172" y="117375"/>
                  <a:pt x="724037" y="144780"/>
                </a:cubicBezTo>
                <a:lnTo>
                  <a:pt x="731657" y="167640"/>
                </a:lnTo>
                <a:cubicBezTo>
                  <a:pt x="732927" y="171450"/>
                  <a:pt x="734493" y="175174"/>
                  <a:pt x="735467" y="179070"/>
                </a:cubicBezTo>
                <a:cubicBezTo>
                  <a:pt x="736737" y="184150"/>
                  <a:pt x="737772" y="189294"/>
                  <a:pt x="739277" y="194310"/>
                </a:cubicBezTo>
                <a:cubicBezTo>
                  <a:pt x="741585" y="202003"/>
                  <a:pt x="746897" y="217170"/>
                  <a:pt x="746897" y="217170"/>
                </a:cubicBezTo>
                <a:cubicBezTo>
                  <a:pt x="748167" y="228600"/>
                  <a:pt x="748816" y="240116"/>
                  <a:pt x="750707" y="251460"/>
                </a:cubicBezTo>
                <a:cubicBezTo>
                  <a:pt x="751367" y="255421"/>
                  <a:pt x="753857" y="258929"/>
                  <a:pt x="754517" y="262890"/>
                </a:cubicBezTo>
                <a:cubicBezTo>
                  <a:pt x="756408" y="274234"/>
                  <a:pt x="757057" y="285750"/>
                  <a:pt x="758327" y="297180"/>
                </a:cubicBezTo>
                <a:cubicBezTo>
                  <a:pt x="761194" y="368856"/>
                  <a:pt x="756150" y="367395"/>
                  <a:pt x="765947" y="411480"/>
                </a:cubicBezTo>
                <a:cubicBezTo>
                  <a:pt x="766678" y="414768"/>
                  <a:pt x="771210" y="433907"/>
                  <a:pt x="773567" y="438150"/>
                </a:cubicBezTo>
                <a:lnTo>
                  <a:pt x="796427" y="472440"/>
                </a:lnTo>
                <a:cubicBezTo>
                  <a:pt x="798967" y="476250"/>
                  <a:pt x="802599" y="479526"/>
                  <a:pt x="804047" y="483870"/>
                </a:cubicBezTo>
                <a:lnTo>
                  <a:pt x="811667" y="506730"/>
                </a:lnTo>
                <a:cubicBezTo>
                  <a:pt x="812937" y="510540"/>
                  <a:pt x="813249" y="514818"/>
                  <a:pt x="815477" y="518160"/>
                </a:cubicBezTo>
                <a:lnTo>
                  <a:pt x="830717" y="541020"/>
                </a:lnTo>
                <a:cubicBezTo>
                  <a:pt x="833257" y="544830"/>
                  <a:pt x="834527" y="549910"/>
                  <a:pt x="838337" y="552450"/>
                </a:cubicBezTo>
                <a:lnTo>
                  <a:pt x="849767" y="560070"/>
                </a:lnTo>
                <a:cubicBezTo>
                  <a:pt x="869462" y="589613"/>
                  <a:pt x="862111" y="574242"/>
                  <a:pt x="872627" y="605790"/>
                </a:cubicBezTo>
                <a:lnTo>
                  <a:pt x="876437" y="617220"/>
                </a:lnTo>
                <a:cubicBezTo>
                  <a:pt x="875490" y="623846"/>
                  <a:pt x="873932" y="646113"/>
                  <a:pt x="868817" y="655320"/>
                </a:cubicBezTo>
                <a:cubicBezTo>
                  <a:pt x="864369" y="663326"/>
                  <a:pt x="862265" y="675284"/>
                  <a:pt x="853577" y="678180"/>
                </a:cubicBezTo>
                <a:lnTo>
                  <a:pt x="842147" y="681990"/>
                </a:lnTo>
                <a:cubicBezTo>
                  <a:pt x="838337" y="685800"/>
                  <a:pt x="835427" y="690803"/>
                  <a:pt x="830717" y="693420"/>
                </a:cubicBezTo>
                <a:cubicBezTo>
                  <a:pt x="823696" y="697321"/>
                  <a:pt x="815477" y="698500"/>
                  <a:pt x="807857" y="701040"/>
                </a:cubicBezTo>
                <a:cubicBezTo>
                  <a:pt x="804047" y="702310"/>
                  <a:pt x="799769" y="702622"/>
                  <a:pt x="796427" y="704850"/>
                </a:cubicBezTo>
                <a:lnTo>
                  <a:pt x="784997" y="712470"/>
                </a:lnTo>
                <a:cubicBezTo>
                  <a:pt x="759597" y="711200"/>
                  <a:pt x="734061" y="711575"/>
                  <a:pt x="708797" y="708660"/>
                </a:cubicBezTo>
                <a:cubicBezTo>
                  <a:pt x="689721" y="706459"/>
                  <a:pt x="678399" y="696015"/>
                  <a:pt x="663077" y="685800"/>
                </a:cubicBezTo>
                <a:cubicBezTo>
                  <a:pt x="659267" y="683260"/>
                  <a:pt x="656089" y="679291"/>
                  <a:pt x="651647" y="678180"/>
                </a:cubicBezTo>
                <a:lnTo>
                  <a:pt x="636407" y="674370"/>
                </a:lnTo>
                <a:cubicBezTo>
                  <a:pt x="632597" y="671830"/>
                  <a:pt x="629073" y="668798"/>
                  <a:pt x="624977" y="666750"/>
                </a:cubicBezTo>
                <a:cubicBezTo>
                  <a:pt x="621385" y="664954"/>
                  <a:pt x="617409" y="664043"/>
                  <a:pt x="613547" y="662940"/>
                </a:cubicBezTo>
                <a:cubicBezTo>
                  <a:pt x="607850" y="661312"/>
                  <a:pt x="592967" y="658365"/>
                  <a:pt x="586877" y="655320"/>
                </a:cubicBezTo>
                <a:cubicBezTo>
                  <a:pt x="553631" y="638697"/>
                  <a:pt x="599854" y="655784"/>
                  <a:pt x="560207" y="643890"/>
                </a:cubicBezTo>
                <a:cubicBezTo>
                  <a:pt x="552514" y="641582"/>
                  <a:pt x="544967" y="638810"/>
                  <a:pt x="537347" y="636270"/>
                </a:cubicBezTo>
                <a:lnTo>
                  <a:pt x="525917" y="632460"/>
                </a:lnTo>
                <a:cubicBezTo>
                  <a:pt x="499892" y="634826"/>
                  <a:pt x="487452" y="634456"/>
                  <a:pt x="464957" y="640080"/>
                </a:cubicBezTo>
                <a:cubicBezTo>
                  <a:pt x="461061" y="641054"/>
                  <a:pt x="457038" y="641940"/>
                  <a:pt x="453527" y="643890"/>
                </a:cubicBezTo>
                <a:cubicBezTo>
                  <a:pt x="445521" y="648338"/>
                  <a:pt x="437143" y="652654"/>
                  <a:pt x="430667" y="659130"/>
                </a:cubicBezTo>
                <a:cubicBezTo>
                  <a:pt x="423047" y="666750"/>
                  <a:pt x="418030" y="678582"/>
                  <a:pt x="407807" y="681990"/>
                </a:cubicBezTo>
                <a:cubicBezTo>
                  <a:pt x="403997" y="683260"/>
                  <a:pt x="399969" y="684004"/>
                  <a:pt x="396377" y="685800"/>
                </a:cubicBezTo>
                <a:cubicBezTo>
                  <a:pt x="382188" y="692895"/>
                  <a:pt x="386156" y="694317"/>
                  <a:pt x="373517" y="704850"/>
                </a:cubicBezTo>
                <a:cubicBezTo>
                  <a:pt x="369999" y="707781"/>
                  <a:pt x="365897" y="709930"/>
                  <a:pt x="362087" y="712470"/>
                </a:cubicBezTo>
                <a:cubicBezTo>
                  <a:pt x="341767" y="742950"/>
                  <a:pt x="368437" y="706120"/>
                  <a:pt x="343037" y="731520"/>
                </a:cubicBezTo>
                <a:cubicBezTo>
                  <a:pt x="317637" y="756920"/>
                  <a:pt x="354467" y="730250"/>
                  <a:pt x="323987" y="750570"/>
                </a:cubicBezTo>
                <a:cubicBezTo>
                  <a:pt x="309150" y="772825"/>
                  <a:pt x="300810" y="774544"/>
                  <a:pt x="312557" y="803910"/>
                </a:cubicBezTo>
                <a:cubicBezTo>
                  <a:pt x="314830" y="809591"/>
                  <a:pt x="330605" y="813736"/>
                  <a:pt x="335417" y="815340"/>
                </a:cubicBezTo>
                <a:cubicBezTo>
                  <a:pt x="337137" y="815244"/>
                  <a:pt x="394708" y="818079"/>
                  <a:pt x="415427" y="807720"/>
                </a:cubicBezTo>
                <a:cubicBezTo>
                  <a:pt x="419523" y="805672"/>
                  <a:pt x="423047" y="802640"/>
                  <a:pt x="426857" y="800100"/>
                </a:cubicBezTo>
                <a:cubicBezTo>
                  <a:pt x="435747" y="801370"/>
                  <a:pt x="445189" y="800575"/>
                  <a:pt x="453527" y="803910"/>
                </a:cubicBezTo>
                <a:cubicBezTo>
                  <a:pt x="458530" y="805911"/>
                  <a:pt x="460818" y="811891"/>
                  <a:pt x="464957" y="815340"/>
                </a:cubicBezTo>
                <a:cubicBezTo>
                  <a:pt x="468475" y="818271"/>
                  <a:pt x="472577" y="820420"/>
                  <a:pt x="476387" y="822960"/>
                </a:cubicBezTo>
                <a:cubicBezTo>
                  <a:pt x="478927" y="826770"/>
                  <a:pt x="480561" y="831375"/>
                  <a:pt x="484007" y="834390"/>
                </a:cubicBezTo>
                <a:cubicBezTo>
                  <a:pt x="490899" y="840421"/>
                  <a:pt x="506867" y="849630"/>
                  <a:pt x="506867" y="849630"/>
                </a:cubicBezTo>
                <a:cubicBezTo>
                  <a:pt x="509407" y="853440"/>
                  <a:pt x="511249" y="857822"/>
                  <a:pt x="514487" y="861060"/>
                </a:cubicBezTo>
                <a:cubicBezTo>
                  <a:pt x="517725" y="864298"/>
                  <a:pt x="522399" y="865749"/>
                  <a:pt x="525917" y="868680"/>
                </a:cubicBezTo>
                <a:cubicBezTo>
                  <a:pt x="530056" y="872129"/>
                  <a:pt x="533537" y="876300"/>
                  <a:pt x="537347" y="880110"/>
                </a:cubicBezTo>
                <a:cubicBezTo>
                  <a:pt x="540192" y="888645"/>
                  <a:pt x="543600" y="897895"/>
                  <a:pt x="544967" y="906780"/>
                </a:cubicBezTo>
                <a:cubicBezTo>
                  <a:pt x="546716" y="918147"/>
                  <a:pt x="544506" y="930392"/>
                  <a:pt x="548777" y="941070"/>
                </a:cubicBezTo>
                <a:cubicBezTo>
                  <a:pt x="550269" y="944799"/>
                  <a:pt x="556615" y="943084"/>
                  <a:pt x="560207" y="944880"/>
                </a:cubicBezTo>
                <a:cubicBezTo>
                  <a:pt x="564303" y="946928"/>
                  <a:pt x="567827" y="949960"/>
                  <a:pt x="571637" y="952500"/>
                </a:cubicBezTo>
                <a:cubicBezTo>
                  <a:pt x="574177" y="956310"/>
                  <a:pt x="577209" y="959834"/>
                  <a:pt x="579257" y="963930"/>
                </a:cubicBezTo>
                <a:cubicBezTo>
                  <a:pt x="586329" y="978073"/>
                  <a:pt x="585129" y="1001222"/>
                  <a:pt x="586877" y="1013460"/>
                </a:cubicBezTo>
                <a:cubicBezTo>
                  <a:pt x="588073" y="1021832"/>
                  <a:pt x="591783" y="1031988"/>
                  <a:pt x="594497" y="1040130"/>
                </a:cubicBezTo>
                <a:cubicBezTo>
                  <a:pt x="593227" y="1047750"/>
                  <a:pt x="595117" y="1056661"/>
                  <a:pt x="590687" y="1062990"/>
                </a:cubicBezTo>
                <a:cubicBezTo>
                  <a:pt x="585435" y="1070493"/>
                  <a:pt x="567827" y="1078230"/>
                  <a:pt x="567827" y="1078230"/>
                </a:cubicBezTo>
                <a:cubicBezTo>
                  <a:pt x="565287" y="1082040"/>
                  <a:pt x="563783" y="1086799"/>
                  <a:pt x="560207" y="1089660"/>
                </a:cubicBezTo>
                <a:cubicBezTo>
                  <a:pt x="557071" y="1092169"/>
                  <a:pt x="552369" y="1091674"/>
                  <a:pt x="548777" y="1093470"/>
                </a:cubicBezTo>
                <a:cubicBezTo>
                  <a:pt x="544681" y="1095518"/>
                  <a:pt x="541443" y="1099042"/>
                  <a:pt x="537347" y="1101090"/>
                </a:cubicBezTo>
                <a:cubicBezTo>
                  <a:pt x="505799" y="1116864"/>
                  <a:pt x="547244" y="1090682"/>
                  <a:pt x="514487" y="1112520"/>
                </a:cubicBezTo>
                <a:cubicBezTo>
                  <a:pt x="511947" y="1116330"/>
                  <a:pt x="510313" y="1120935"/>
                  <a:pt x="506867" y="1123950"/>
                </a:cubicBezTo>
                <a:cubicBezTo>
                  <a:pt x="499975" y="1129981"/>
                  <a:pt x="484007" y="1139190"/>
                  <a:pt x="484007" y="1139190"/>
                </a:cubicBezTo>
                <a:cubicBezTo>
                  <a:pt x="481467" y="1143000"/>
                  <a:pt x="480904" y="1149867"/>
                  <a:pt x="476387" y="1150620"/>
                </a:cubicBezTo>
                <a:cubicBezTo>
                  <a:pt x="456742" y="1153894"/>
                  <a:pt x="443331" y="1148491"/>
                  <a:pt x="426857" y="1143000"/>
                </a:cubicBezTo>
                <a:cubicBezTo>
                  <a:pt x="407938" y="1114621"/>
                  <a:pt x="432253" y="1149476"/>
                  <a:pt x="407807" y="1120140"/>
                </a:cubicBezTo>
                <a:cubicBezTo>
                  <a:pt x="404876" y="1116622"/>
                  <a:pt x="402727" y="1112520"/>
                  <a:pt x="400187" y="1108710"/>
                </a:cubicBezTo>
                <a:cubicBezTo>
                  <a:pt x="392441" y="1069979"/>
                  <a:pt x="400377" y="1105566"/>
                  <a:pt x="392567" y="1078230"/>
                </a:cubicBezTo>
                <a:cubicBezTo>
                  <a:pt x="391128" y="1073195"/>
                  <a:pt x="390262" y="1068006"/>
                  <a:pt x="388757" y="1062990"/>
                </a:cubicBezTo>
                <a:cubicBezTo>
                  <a:pt x="386449" y="1055297"/>
                  <a:pt x="383085" y="1047922"/>
                  <a:pt x="381137" y="1040130"/>
                </a:cubicBezTo>
                <a:cubicBezTo>
                  <a:pt x="379916" y="1035247"/>
                  <a:pt x="376250" y="1018926"/>
                  <a:pt x="373517" y="1013460"/>
                </a:cubicBezTo>
                <a:cubicBezTo>
                  <a:pt x="365534" y="997494"/>
                  <a:pt x="367530" y="1005296"/>
                  <a:pt x="354467" y="994410"/>
                </a:cubicBezTo>
                <a:cubicBezTo>
                  <a:pt x="318655" y="964567"/>
                  <a:pt x="377954" y="1006258"/>
                  <a:pt x="320177" y="967740"/>
                </a:cubicBezTo>
                <a:cubicBezTo>
                  <a:pt x="316367" y="965200"/>
                  <a:pt x="313237" y="961018"/>
                  <a:pt x="308747" y="960120"/>
                </a:cubicBezTo>
                <a:lnTo>
                  <a:pt x="289697" y="956310"/>
                </a:lnTo>
                <a:cubicBezTo>
                  <a:pt x="266837" y="957580"/>
                  <a:pt x="243531" y="955450"/>
                  <a:pt x="221117" y="960120"/>
                </a:cubicBezTo>
                <a:cubicBezTo>
                  <a:pt x="212151" y="961988"/>
                  <a:pt x="205877" y="970280"/>
                  <a:pt x="198257" y="975360"/>
                </a:cubicBezTo>
                <a:lnTo>
                  <a:pt x="186827" y="982980"/>
                </a:lnTo>
                <a:lnTo>
                  <a:pt x="175397" y="990600"/>
                </a:lnTo>
                <a:cubicBezTo>
                  <a:pt x="161427" y="1011555"/>
                  <a:pt x="175397" y="993775"/>
                  <a:pt x="156347" y="1009650"/>
                </a:cubicBezTo>
                <a:cubicBezTo>
                  <a:pt x="143198" y="1020608"/>
                  <a:pt x="141316" y="1029900"/>
                  <a:pt x="122057" y="1036320"/>
                </a:cubicBezTo>
                <a:cubicBezTo>
                  <a:pt x="118247" y="1037590"/>
                  <a:pt x="114219" y="1038334"/>
                  <a:pt x="110627" y="1040130"/>
                </a:cubicBezTo>
                <a:cubicBezTo>
                  <a:pt x="106531" y="1042178"/>
                  <a:pt x="102715" y="1044819"/>
                  <a:pt x="99197" y="1047750"/>
                </a:cubicBezTo>
                <a:cubicBezTo>
                  <a:pt x="95058" y="1051199"/>
                  <a:pt x="92477" y="1056563"/>
                  <a:pt x="87767" y="1059180"/>
                </a:cubicBezTo>
                <a:cubicBezTo>
                  <a:pt x="80746" y="1063081"/>
                  <a:pt x="71590" y="1062345"/>
                  <a:pt x="64907" y="1066800"/>
                </a:cubicBezTo>
                <a:cubicBezTo>
                  <a:pt x="61097" y="1069340"/>
                  <a:pt x="57573" y="1072372"/>
                  <a:pt x="53477" y="1074420"/>
                </a:cubicBezTo>
                <a:cubicBezTo>
                  <a:pt x="49885" y="1076216"/>
                  <a:pt x="45558" y="1076280"/>
                  <a:pt x="42047" y="1078230"/>
                </a:cubicBezTo>
                <a:cubicBezTo>
                  <a:pt x="34041" y="1082678"/>
                  <a:pt x="26807" y="1088390"/>
                  <a:pt x="19187" y="1093470"/>
                </a:cubicBezTo>
                <a:lnTo>
                  <a:pt x="7757" y="1101090"/>
                </a:lnTo>
                <a:cubicBezTo>
                  <a:pt x="5217" y="1108710"/>
                  <a:pt x="-999" y="1115999"/>
                  <a:pt x="137" y="1123950"/>
                </a:cubicBezTo>
                <a:cubicBezTo>
                  <a:pt x="1967" y="1136759"/>
                  <a:pt x="5114" y="1160264"/>
                  <a:pt x="7757" y="1173480"/>
                </a:cubicBezTo>
                <a:cubicBezTo>
                  <a:pt x="8784" y="1178615"/>
                  <a:pt x="10431" y="1183608"/>
                  <a:pt x="11567" y="1188720"/>
                </a:cubicBezTo>
                <a:cubicBezTo>
                  <a:pt x="12972" y="1195042"/>
                  <a:pt x="13972" y="1201448"/>
                  <a:pt x="15377" y="1207770"/>
                </a:cubicBezTo>
                <a:cubicBezTo>
                  <a:pt x="18566" y="1222122"/>
                  <a:pt x="18754" y="1221712"/>
                  <a:pt x="22997" y="1234440"/>
                </a:cubicBezTo>
                <a:cubicBezTo>
                  <a:pt x="27694" y="1276713"/>
                  <a:pt x="23170" y="1257820"/>
                  <a:pt x="34427" y="1291590"/>
                </a:cubicBezTo>
                <a:lnTo>
                  <a:pt x="38237" y="1303020"/>
                </a:lnTo>
                <a:cubicBezTo>
                  <a:pt x="39507" y="1306830"/>
                  <a:pt x="39819" y="1311108"/>
                  <a:pt x="42047" y="1314450"/>
                </a:cubicBezTo>
                <a:cubicBezTo>
                  <a:pt x="52055" y="1329461"/>
                  <a:pt x="51846" y="1326977"/>
                  <a:pt x="57287" y="1348740"/>
                </a:cubicBezTo>
                <a:cubicBezTo>
                  <a:pt x="67381" y="1389117"/>
                  <a:pt x="53015" y="1329054"/>
                  <a:pt x="64907" y="1394460"/>
                </a:cubicBezTo>
                <a:cubicBezTo>
                  <a:pt x="67643" y="1409509"/>
                  <a:pt x="69365" y="1403375"/>
                  <a:pt x="76337" y="1417320"/>
                </a:cubicBezTo>
                <a:cubicBezTo>
                  <a:pt x="78133" y="1420912"/>
                  <a:pt x="77307" y="1425910"/>
                  <a:pt x="80147" y="1428750"/>
                </a:cubicBezTo>
                <a:cubicBezTo>
                  <a:pt x="82987" y="1431590"/>
                  <a:pt x="87985" y="1430764"/>
                  <a:pt x="91577" y="1432560"/>
                </a:cubicBezTo>
                <a:cubicBezTo>
                  <a:pt x="121120" y="1447332"/>
                  <a:pt x="85707" y="1434413"/>
                  <a:pt x="114437" y="1443990"/>
                </a:cubicBezTo>
                <a:cubicBezTo>
                  <a:pt x="132217" y="1442720"/>
                  <a:pt x="150074" y="1442263"/>
                  <a:pt x="167777" y="1440180"/>
                </a:cubicBezTo>
                <a:cubicBezTo>
                  <a:pt x="185535" y="1438091"/>
                  <a:pt x="181248" y="1428070"/>
                  <a:pt x="202067" y="1421130"/>
                </a:cubicBezTo>
                <a:cubicBezTo>
                  <a:pt x="243752" y="1407235"/>
                  <a:pt x="180612" y="1429395"/>
                  <a:pt x="224927" y="1409700"/>
                </a:cubicBezTo>
                <a:cubicBezTo>
                  <a:pt x="232267" y="1406438"/>
                  <a:pt x="240167" y="1404620"/>
                  <a:pt x="247787" y="1402080"/>
                </a:cubicBezTo>
                <a:lnTo>
                  <a:pt x="259217" y="1398270"/>
                </a:lnTo>
                <a:cubicBezTo>
                  <a:pt x="263027" y="1397000"/>
                  <a:pt x="266751" y="1395434"/>
                  <a:pt x="270647" y="1394460"/>
                </a:cubicBezTo>
                <a:lnTo>
                  <a:pt x="285887" y="1390650"/>
                </a:lnTo>
                <a:cubicBezTo>
                  <a:pt x="289697" y="1393190"/>
                  <a:pt x="294456" y="1394694"/>
                  <a:pt x="297317" y="1398270"/>
                </a:cubicBezTo>
                <a:cubicBezTo>
                  <a:pt x="303569" y="1406085"/>
                  <a:pt x="301225" y="1413315"/>
                  <a:pt x="297317" y="1421130"/>
                </a:cubicBezTo>
                <a:cubicBezTo>
                  <a:pt x="295269" y="1425226"/>
                  <a:pt x="291745" y="1428464"/>
                  <a:pt x="289697" y="1432560"/>
                </a:cubicBezTo>
                <a:cubicBezTo>
                  <a:pt x="287901" y="1436152"/>
                  <a:pt x="288727" y="1441150"/>
                  <a:pt x="285887" y="1443990"/>
                </a:cubicBezTo>
                <a:cubicBezTo>
                  <a:pt x="279411" y="1450466"/>
                  <a:pt x="270647" y="1454150"/>
                  <a:pt x="263027" y="1459230"/>
                </a:cubicBezTo>
                <a:cubicBezTo>
                  <a:pt x="248255" y="1469078"/>
                  <a:pt x="255941" y="1465402"/>
                  <a:pt x="240167" y="1470660"/>
                </a:cubicBezTo>
                <a:cubicBezTo>
                  <a:pt x="237627" y="1474470"/>
                  <a:pt x="234595" y="1477994"/>
                  <a:pt x="232547" y="1482090"/>
                </a:cubicBezTo>
                <a:cubicBezTo>
                  <a:pt x="224431" y="1498322"/>
                  <a:pt x="227919" y="1519231"/>
                  <a:pt x="232547" y="1535430"/>
                </a:cubicBezTo>
                <a:cubicBezTo>
                  <a:pt x="234273" y="1541470"/>
                  <a:pt x="250493" y="1551204"/>
                  <a:pt x="255407" y="1554480"/>
                </a:cubicBezTo>
                <a:cubicBezTo>
                  <a:pt x="257947" y="1558290"/>
                  <a:pt x="259451" y="1563049"/>
                  <a:pt x="263027" y="1565910"/>
                </a:cubicBezTo>
                <a:cubicBezTo>
                  <a:pt x="266163" y="1568419"/>
                  <a:pt x="270865" y="1567924"/>
                  <a:pt x="274457" y="1569720"/>
                </a:cubicBezTo>
                <a:cubicBezTo>
                  <a:pt x="278553" y="1571768"/>
                  <a:pt x="281911" y="1575068"/>
                  <a:pt x="285887" y="1577340"/>
                </a:cubicBezTo>
                <a:cubicBezTo>
                  <a:pt x="290818" y="1580158"/>
                  <a:pt x="296196" y="1582142"/>
                  <a:pt x="301127" y="1584960"/>
                </a:cubicBezTo>
                <a:cubicBezTo>
                  <a:pt x="305103" y="1587232"/>
                  <a:pt x="308461" y="1590532"/>
                  <a:pt x="312557" y="1592580"/>
                </a:cubicBezTo>
                <a:cubicBezTo>
                  <a:pt x="316149" y="1594376"/>
                  <a:pt x="320395" y="1594594"/>
                  <a:pt x="323987" y="1596390"/>
                </a:cubicBezTo>
                <a:cubicBezTo>
                  <a:pt x="328083" y="1598438"/>
                  <a:pt x="331233" y="1602150"/>
                  <a:pt x="335417" y="1604010"/>
                </a:cubicBezTo>
                <a:cubicBezTo>
                  <a:pt x="342757" y="1607272"/>
                  <a:pt x="350657" y="1609090"/>
                  <a:pt x="358277" y="1611630"/>
                </a:cubicBezTo>
                <a:cubicBezTo>
                  <a:pt x="362087" y="1612900"/>
                  <a:pt x="366365" y="1613212"/>
                  <a:pt x="369707" y="1615440"/>
                </a:cubicBezTo>
                <a:cubicBezTo>
                  <a:pt x="377327" y="1620520"/>
                  <a:pt x="383879" y="1627784"/>
                  <a:pt x="392567" y="1630680"/>
                </a:cubicBezTo>
                <a:cubicBezTo>
                  <a:pt x="396377" y="1631950"/>
                  <a:pt x="400486" y="1632540"/>
                  <a:pt x="403997" y="1634490"/>
                </a:cubicBezTo>
                <a:cubicBezTo>
                  <a:pt x="443299" y="1656325"/>
                  <a:pt x="412424" y="1644919"/>
                  <a:pt x="438287" y="1653540"/>
                </a:cubicBezTo>
                <a:cubicBezTo>
                  <a:pt x="474750" y="1690003"/>
                  <a:pt x="428064" y="1646724"/>
                  <a:pt x="461147" y="1668780"/>
                </a:cubicBezTo>
                <a:cubicBezTo>
                  <a:pt x="465630" y="1671769"/>
                  <a:pt x="468324" y="1676902"/>
                  <a:pt x="472577" y="1680210"/>
                </a:cubicBezTo>
                <a:cubicBezTo>
                  <a:pt x="479806" y="1685833"/>
                  <a:pt x="495437" y="1695450"/>
                  <a:pt x="495437" y="1695450"/>
                </a:cubicBezTo>
                <a:cubicBezTo>
                  <a:pt x="513217" y="1694180"/>
                  <a:pt x="531484" y="1695963"/>
                  <a:pt x="548777" y="1691640"/>
                </a:cubicBezTo>
                <a:cubicBezTo>
                  <a:pt x="553219" y="1690529"/>
                  <a:pt x="556017" y="1684773"/>
                  <a:pt x="556397" y="1680210"/>
                </a:cubicBezTo>
                <a:cubicBezTo>
                  <a:pt x="557352" y="1668749"/>
                  <a:pt x="554107" y="1657319"/>
                  <a:pt x="552587" y="1645920"/>
                </a:cubicBezTo>
                <a:cubicBezTo>
                  <a:pt x="551523" y="1637938"/>
                  <a:pt x="549449" y="1620594"/>
                  <a:pt x="544967" y="1611630"/>
                </a:cubicBezTo>
                <a:cubicBezTo>
                  <a:pt x="542919" y="1607534"/>
                  <a:pt x="539395" y="1604296"/>
                  <a:pt x="537347" y="1600200"/>
                </a:cubicBezTo>
                <a:cubicBezTo>
                  <a:pt x="535551" y="1596608"/>
                  <a:pt x="535765" y="1592112"/>
                  <a:pt x="533537" y="1588770"/>
                </a:cubicBezTo>
                <a:cubicBezTo>
                  <a:pt x="530548" y="1584287"/>
                  <a:pt x="525415" y="1581593"/>
                  <a:pt x="522107" y="1577340"/>
                </a:cubicBezTo>
                <a:cubicBezTo>
                  <a:pt x="506823" y="1557689"/>
                  <a:pt x="508806" y="1560296"/>
                  <a:pt x="503057" y="1543050"/>
                </a:cubicBezTo>
                <a:cubicBezTo>
                  <a:pt x="504327" y="1535430"/>
                  <a:pt x="504424" y="1527519"/>
                  <a:pt x="506867" y="1520190"/>
                </a:cubicBezTo>
                <a:cubicBezTo>
                  <a:pt x="509519" y="1512233"/>
                  <a:pt x="520612" y="1502635"/>
                  <a:pt x="525917" y="1497330"/>
                </a:cubicBezTo>
                <a:cubicBezTo>
                  <a:pt x="527187" y="1493520"/>
                  <a:pt x="525758" y="1486511"/>
                  <a:pt x="529727" y="1485900"/>
                </a:cubicBezTo>
                <a:cubicBezTo>
                  <a:pt x="565475" y="1480400"/>
                  <a:pt x="567075" y="1484128"/>
                  <a:pt x="586877" y="1497330"/>
                </a:cubicBezTo>
                <a:cubicBezTo>
                  <a:pt x="589417" y="1501140"/>
                  <a:pt x="591259" y="1505522"/>
                  <a:pt x="594497" y="1508760"/>
                </a:cubicBezTo>
                <a:cubicBezTo>
                  <a:pt x="597735" y="1511998"/>
                  <a:pt x="603500" y="1512497"/>
                  <a:pt x="605927" y="1516380"/>
                </a:cubicBezTo>
                <a:cubicBezTo>
                  <a:pt x="628597" y="1552652"/>
                  <a:pt x="599109" y="1529615"/>
                  <a:pt x="624977" y="1546860"/>
                </a:cubicBezTo>
                <a:cubicBezTo>
                  <a:pt x="627517" y="1550670"/>
                  <a:pt x="630549" y="1554194"/>
                  <a:pt x="632597" y="1558290"/>
                </a:cubicBezTo>
                <a:cubicBezTo>
                  <a:pt x="641189" y="1575473"/>
                  <a:pt x="630378" y="1564772"/>
                  <a:pt x="644027" y="1581150"/>
                </a:cubicBezTo>
                <a:cubicBezTo>
                  <a:pt x="659206" y="1599364"/>
                  <a:pt x="650540" y="1586577"/>
                  <a:pt x="666887" y="1600200"/>
                </a:cubicBezTo>
                <a:cubicBezTo>
                  <a:pt x="671026" y="1603649"/>
                  <a:pt x="674868" y="1607491"/>
                  <a:pt x="678317" y="1611630"/>
                </a:cubicBezTo>
                <a:cubicBezTo>
                  <a:pt x="681248" y="1615148"/>
                  <a:pt x="682491" y="1620045"/>
                  <a:pt x="685937" y="1623060"/>
                </a:cubicBezTo>
                <a:cubicBezTo>
                  <a:pt x="692829" y="1629091"/>
                  <a:pt x="701177" y="1633220"/>
                  <a:pt x="708797" y="1638300"/>
                </a:cubicBezTo>
                <a:lnTo>
                  <a:pt x="720227" y="1645920"/>
                </a:lnTo>
                <a:cubicBezTo>
                  <a:pt x="722767" y="1649730"/>
                  <a:pt x="727094" y="1652833"/>
                  <a:pt x="727847" y="1657350"/>
                </a:cubicBezTo>
                <a:cubicBezTo>
                  <a:pt x="728507" y="1661311"/>
                  <a:pt x="725833" y="1665188"/>
                  <a:pt x="724037" y="1668780"/>
                </a:cubicBezTo>
                <a:cubicBezTo>
                  <a:pt x="712948" y="1690959"/>
                  <a:pt x="713752" y="1672777"/>
                  <a:pt x="693557" y="1703070"/>
                </a:cubicBezTo>
                <a:cubicBezTo>
                  <a:pt x="691017" y="1706880"/>
                  <a:pt x="687985" y="1710404"/>
                  <a:pt x="685937" y="1714500"/>
                </a:cubicBezTo>
                <a:cubicBezTo>
                  <a:pt x="684141" y="1718092"/>
                  <a:pt x="684355" y="1722588"/>
                  <a:pt x="682127" y="1725930"/>
                </a:cubicBezTo>
                <a:cubicBezTo>
                  <a:pt x="679138" y="1730413"/>
                  <a:pt x="674507" y="1733550"/>
                  <a:pt x="670697" y="1737360"/>
                </a:cubicBezTo>
                <a:cubicBezTo>
                  <a:pt x="663115" y="1760105"/>
                  <a:pt x="654536" y="1775663"/>
                  <a:pt x="666887" y="1802130"/>
                </a:cubicBezTo>
                <a:cubicBezTo>
                  <a:pt x="674199" y="1817799"/>
                  <a:pt x="689342" y="1815263"/>
                  <a:pt x="701177" y="1821180"/>
                </a:cubicBezTo>
                <a:cubicBezTo>
                  <a:pt x="705273" y="1823228"/>
                  <a:pt x="708423" y="1826940"/>
                  <a:pt x="712607" y="1828800"/>
                </a:cubicBezTo>
                <a:cubicBezTo>
                  <a:pt x="719947" y="1832062"/>
                  <a:pt x="727847" y="1833880"/>
                  <a:pt x="735467" y="1836420"/>
                </a:cubicBezTo>
                <a:lnTo>
                  <a:pt x="758327" y="1844040"/>
                </a:lnTo>
                <a:lnTo>
                  <a:pt x="769757" y="1847850"/>
                </a:lnTo>
                <a:cubicBezTo>
                  <a:pt x="778349" y="1873627"/>
                  <a:pt x="775747" y="1860891"/>
                  <a:pt x="769757" y="1908810"/>
                </a:cubicBezTo>
                <a:cubicBezTo>
                  <a:pt x="769259" y="1912795"/>
                  <a:pt x="767897" y="1916729"/>
                  <a:pt x="765947" y="1920240"/>
                </a:cubicBezTo>
                <a:cubicBezTo>
                  <a:pt x="761499" y="1928246"/>
                  <a:pt x="750707" y="1943100"/>
                  <a:pt x="750707" y="1943100"/>
                </a:cubicBezTo>
                <a:cubicBezTo>
                  <a:pt x="746368" y="1982154"/>
                  <a:pt x="742279" y="2001725"/>
                  <a:pt x="750707" y="2045970"/>
                </a:cubicBezTo>
                <a:cubicBezTo>
                  <a:pt x="751715" y="2051263"/>
                  <a:pt x="757998" y="2053951"/>
                  <a:pt x="762137" y="2057400"/>
                </a:cubicBezTo>
                <a:cubicBezTo>
                  <a:pt x="771985" y="2065606"/>
                  <a:pt x="773541" y="2065011"/>
                  <a:pt x="784997" y="2068830"/>
                </a:cubicBezTo>
                <a:cubicBezTo>
                  <a:pt x="795157" y="2067560"/>
                  <a:pt x="805834" y="2068464"/>
                  <a:pt x="815477" y="2065020"/>
                </a:cubicBezTo>
                <a:cubicBezTo>
                  <a:pt x="824102" y="2061940"/>
                  <a:pt x="838337" y="2049780"/>
                  <a:pt x="838337" y="2049780"/>
                </a:cubicBezTo>
                <a:cubicBezTo>
                  <a:pt x="840877" y="2045970"/>
                  <a:pt x="842381" y="2041211"/>
                  <a:pt x="845957" y="2038350"/>
                </a:cubicBezTo>
                <a:cubicBezTo>
                  <a:pt x="849093" y="2035841"/>
                  <a:pt x="853795" y="2036336"/>
                  <a:pt x="857387" y="2034540"/>
                </a:cubicBezTo>
                <a:cubicBezTo>
                  <a:pt x="861483" y="2032492"/>
                  <a:pt x="865007" y="2029460"/>
                  <a:pt x="868817" y="2026920"/>
                </a:cubicBezTo>
                <a:cubicBezTo>
                  <a:pt x="871357" y="2023110"/>
                  <a:pt x="872554" y="2017917"/>
                  <a:pt x="876437" y="2015490"/>
                </a:cubicBezTo>
                <a:cubicBezTo>
                  <a:pt x="888834" y="2007742"/>
                  <a:pt x="912569" y="2005974"/>
                  <a:pt x="925967" y="2004060"/>
                </a:cubicBezTo>
                <a:cubicBezTo>
                  <a:pt x="928507" y="2000250"/>
                  <a:pt x="932557" y="1997092"/>
                  <a:pt x="933587" y="1992630"/>
                </a:cubicBezTo>
                <a:cubicBezTo>
                  <a:pt x="936457" y="1980194"/>
                  <a:pt x="935906" y="1967206"/>
                  <a:pt x="937397" y="1954530"/>
                </a:cubicBezTo>
                <a:cubicBezTo>
                  <a:pt x="938446" y="1945611"/>
                  <a:pt x="939446" y="1936666"/>
                  <a:pt x="941207" y="1927860"/>
                </a:cubicBezTo>
                <a:cubicBezTo>
                  <a:pt x="943345" y="1917171"/>
                  <a:pt x="953206" y="1898270"/>
                  <a:pt x="960257" y="1893570"/>
                </a:cubicBezTo>
                <a:lnTo>
                  <a:pt x="971687" y="1885950"/>
                </a:lnTo>
                <a:cubicBezTo>
                  <a:pt x="974227" y="1882140"/>
                  <a:pt x="975861" y="1877535"/>
                  <a:pt x="979307" y="1874520"/>
                </a:cubicBezTo>
                <a:cubicBezTo>
                  <a:pt x="1009734" y="1847897"/>
                  <a:pt x="1017652" y="1858369"/>
                  <a:pt x="1066937" y="1855470"/>
                </a:cubicBezTo>
                <a:cubicBezTo>
                  <a:pt x="1069477" y="1847850"/>
                  <a:pt x="1073830" y="1840609"/>
                  <a:pt x="1074557" y="1832610"/>
                </a:cubicBezTo>
                <a:cubicBezTo>
                  <a:pt x="1075827" y="1818640"/>
                  <a:pt x="1076383" y="1804587"/>
                  <a:pt x="1078367" y="1790700"/>
                </a:cubicBezTo>
                <a:cubicBezTo>
                  <a:pt x="1078935" y="1786724"/>
                  <a:pt x="1079668" y="1782406"/>
                  <a:pt x="1082177" y="1779270"/>
                </a:cubicBezTo>
                <a:cubicBezTo>
                  <a:pt x="1091251" y="1767928"/>
                  <a:pt x="1108349" y="1769828"/>
                  <a:pt x="1120277" y="1767840"/>
                </a:cubicBezTo>
                <a:cubicBezTo>
                  <a:pt x="1126665" y="1766775"/>
                  <a:pt x="1132977" y="1765300"/>
                  <a:pt x="1139327" y="1764030"/>
                </a:cubicBezTo>
                <a:cubicBezTo>
                  <a:pt x="1160282" y="1750060"/>
                  <a:pt x="1142502" y="1764030"/>
                  <a:pt x="1158377" y="1744980"/>
                </a:cubicBezTo>
                <a:cubicBezTo>
                  <a:pt x="1161826" y="1740841"/>
                  <a:pt x="1166300" y="1737641"/>
                  <a:pt x="1169807" y="1733550"/>
                </a:cubicBezTo>
                <a:cubicBezTo>
                  <a:pt x="1173940" y="1728729"/>
                  <a:pt x="1177546" y="1723477"/>
                  <a:pt x="1181237" y="1718310"/>
                </a:cubicBezTo>
                <a:cubicBezTo>
                  <a:pt x="1183899" y="1714584"/>
                  <a:pt x="1185281" y="1709741"/>
                  <a:pt x="1188857" y="1706880"/>
                </a:cubicBezTo>
                <a:cubicBezTo>
                  <a:pt x="1191993" y="1704371"/>
                  <a:pt x="1196477" y="1704340"/>
                  <a:pt x="1200287" y="1703070"/>
                </a:cubicBezTo>
                <a:cubicBezTo>
                  <a:pt x="1201557" y="1699260"/>
                  <a:pt x="1201588" y="1694776"/>
                  <a:pt x="1204097" y="1691640"/>
                </a:cubicBezTo>
                <a:cubicBezTo>
                  <a:pt x="1209468" y="1684926"/>
                  <a:pt x="1219427" y="1682720"/>
                  <a:pt x="1226957" y="1680210"/>
                </a:cubicBezTo>
                <a:cubicBezTo>
                  <a:pt x="1235847" y="1681480"/>
                  <a:pt x="1249803" y="1675894"/>
                  <a:pt x="1253627" y="1684020"/>
                </a:cubicBezTo>
                <a:cubicBezTo>
                  <a:pt x="1258532" y="1694444"/>
                  <a:pt x="1253261" y="1765386"/>
                  <a:pt x="1265057" y="1783080"/>
                </a:cubicBezTo>
                <a:cubicBezTo>
                  <a:pt x="1275294" y="1798435"/>
                  <a:pt x="1281402" y="1809217"/>
                  <a:pt x="1299347" y="1821180"/>
                </a:cubicBezTo>
                <a:cubicBezTo>
                  <a:pt x="1306967" y="1826260"/>
                  <a:pt x="1313519" y="1833524"/>
                  <a:pt x="1322207" y="1836420"/>
                </a:cubicBezTo>
                <a:cubicBezTo>
                  <a:pt x="1326017" y="1837690"/>
                  <a:pt x="1330126" y="1838280"/>
                  <a:pt x="1333637" y="1840230"/>
                </a:cubicBezTo>
                <a:cubicBezTo>
                  <a:pt x="1370751" y="1860849"/>
                  <a:pt x="1341953" y="1851834"/>
                  <a:pt x="1371737" y="1859280"/>
                </a:cubicBezTo>
                <a:cubicBezTo>
                  <a:pt x="1389767" y="1857026"/>
                  <a:pt x="1401297" y="1860200"/>
                  <a:pt x="1413647" y="1847850"/>
                </a:cubicBezTo>
                <a:cubicBezTo>
                  <a:pt x="1416885" y="1844612"/>
                  <a:pt x="1418727" y="1840230"/>
                  <a:pt x="1421267" y="1836420"/>
                </a:cubicBezTo>
                <a:cubicBezTo>
                  <a:pt x="1419997" y="1826260"/>
                  <a:pt x="1421615" y="1815297"/>
                  <a:pt x="1417457" y="1805940"/>
                </a:cubicBezTo>
                <a:cubicBezTo>
                  <a:pt x="1415826" y="1802270"/>
                  <a:pt x="1409538" y="1804080"/>
                  <a:pt x="1406027" y="1802130"/>
                </a:cubicBezTo>
                <a:cubicBezTo>
                  <a:pt x="1398021" y="1797682"/>
                  <a:pt x="1390787" y="1791970"/>
                  <a:pt x="1383167" y="1786890"/>
                </a:cubicBezTo>
                <a:lnTo>
                  <a:pt x="1371737" y="1779270"/>
                </a:lnTo>
                <a:lnTo>
                  <a:pt x="1356497" y="1756410"/>
                </a:lnTo>
                <a:lnTo>
                  <a:pt x="1348877" y="1744980"/>
                </a:lnTo>
                <a:cubicBezTo>
                  <a:pt x="1347607" y="1733550"/>
                  <a:pt x="1347066" y="1722015"/>
                  <a:pt x="1345067" y="1710690"/>
                </a:cubicBezTo>
                <a:cubicBezTo>
                  <a:pt x="1343247" y="1700377"/>
                  <a:pt x="1338928" y="1690577"/>
                  <a:pt x="1337447" y="1680210"/>
                </a:cubicBezTo>
                <a:cubicBezTo>
                  <a:pt x="1333069" y="1649564"/>
                  <a:pt x="1336477" y="1662059"/>
                  <a:pt x="1329827" y="1642110"/>
                </a:cubicBezTo>
                <a:cubicBezTo>
                  <a:pt x="1331097" y="1617980"/>
                  <a:pt x="1325996" y="1592643"/>
                  <a:pt x="1333637" y="1569720"/>
                </a:cubicBezTo>
                <a:cubicBezTo>
                  <a:pt x="1335685" y="1563577"/>
                  <a:pt x="1347299" y="1569938"/>
                  <a:pt x="1352687" y="1573530"/>
                </a:cubicBezTo>
                <a:cubicBezTo>
                  <a:pt x="1356029" y="1575758"/>
                  <a:pt x="1353883" y="1581911"/>
                  <a:pt x="1356497" y="1584960"/>
                </a:cubicBezTo>
                <a:cubicBezTo>
                  <a:pt x="1361789" y="1591134"/>
                  <a:pt x="1369797" y="1594450"/>
                  <a:pt x="1375547" y="1600200"/>
                </a:cubicBezTo>
                <a:cubicBezTo>
                  <a:pt x="1378785" y="1603438"/>
                  <a:pt x="1381119" y="1607534"/>
                  <a:pt x="1383167" y="1611630"/>
                </a:cubicBezTo>
                <a:cubicBezTo>
                  <a:pt x="1388300" y="1621897"/>
                  <a:pt x="1384891" y="1625997"/>
                  <a:pt x="1394597" y="1634490"/>
                </a:cubicBezTo>
                <a:cubicBezTo>
                  <a:pt x="1401489" y="1640521"/>
                  <a:pt x="1409837" y="1644650"/>
                  <a:pt x="1417457" y="1649730"/>
                </a:cubicBezTo>
                <a:cubicBezTo>
                  <a:pt x="1432229" y="1659578"/>
                  <a:pt x="1424543" y="1655902"/>
                  <a:pt x="1440317" y="1661160"/>
                </a:cubicBezTo>
                <a:cubicBezTo>
                  <a:pt x="1444127" y="1666240"/>
                  <a:pt x="1447614" y="1671579"/>
                  <a:pt x="1451747" y="1676400"/>
                </a:cubicBezTo>
                <a:cubicBezTo>
                  <a:pt x="1455254" y="1680491"/>
                  <a:pt x="1460188" y="1683347"/>
                  <a:pt x="1463177" y="1687830"/>
                </a:cubicBezTo>
                <a:cubicBezTo>
                  <a:pt x="1465405" y="1691172"/>
                  <a:pt x="1465717" y="1695450"/>
                  <a:pt x="1466987" y="1699260"/>
                </a:cubicBezTo>
                <a:cubicBezTo>
                  <a:pt x="1463631" y="1776452"/>
                  <a:pt x="1460164" y="1771204"/>
                  <a:pt x="1466987" y="1832610"/>
                </a:cubicBezTo>
                <a:cubicBezTo>
                  <a:pt x="1467840" y="1840288"/>
                  <a:pt x="1468923" y="1847976"/>
                  <a:pt x="1470797" y="1855470"/>
                </a:cubicBezTo>
                <a:cubicBezTo>
                  <a:pt x="1472745" y="1863262"/>
                  <a:pt x="1476469" y="1870538"/>
                  <a:pt x="1478417" y="1878330"/>
                </a:cubicBezTo>
                <a:cubicBezTo>
                  <a:pt x="1479687" y="1883410"/>
                  <a:pt x="1480788" y="1888535"/>
                  <a:pt x="1482227" y="1893570"/>
                </a:cubicBezTo>
                <a:cubicBezTo>
                  <a:pt x="1483330" y="1897432"/>
                  <a:pt x="1482769" y="1902666"/>
                  <a:pt x="1486037" y="1905000"/>
                </a:cubicBezTo>
                <a:cubicBezTo>
                  <a:pt x="1492573" y="1909669"/>
                  <a:pt x="1501277" y="1910080"/>
                  <a:pt x="1508897" y="1912620"/>
                </a:cubicBezTo>
                <a:cubicBezTo>
                  <a:pt x="1512707" y="1913890"/>
                  <a:pt x="1516985" y="1914202"/>
                  <a:pt x="1520327" y="1916430"/>
                </a:cubicBezTo>
                <a:cubicBezTo>
                  <a:pt x="1553084" y="1938268"/>
                  <a:pt x="1511639" y="1912086"/>
                  <a:pt x="1543187" y="1927860"/>
                </a:cubicBezTo>
                <a:cubicBezTo>
                  <a:pt x="1547283" y="1929908"/>
                  <a:pt x="1550807" y="1932940"/>
                  <a:pt x="1554617" y="1935480"/>
                </a:cubicBezTo>
                <a:cubicBezTo>
                  <a:pt x="1569454" y="1957735"/>
                  <a:pt x="1577794" y="1959454"/>
                  <a:pt x="1566047" y="1988820"/>
                </a:cubicBezTo>
                <a:cubicBezTo>
                  <a:pt x="1564346" y="1993072"/>
                  <a:pt x="1558427" y="1993900"/>
                  <a:pt x="1554617" y="1996440"/>
                </a:cubicBezTo>
                <a:cubicBezTo>
                  <a:pt x="1540647" y="2017395"/>
                  <a:pt x="1554617" y="1999615"/>
                  <a:pt x="1535567" y="2015490"/>
                </a:cubicBezTo>
                <a:cubicBezTo>
                  <a:pt x="1506231" y="2039936"/>
                  <a:pt x="1541086" y="2015621"/>
                  <a:pt x="1512707" y="2034540"/>
                </a:cubicBezTo>
                <a:cubicBezTo>
                  <a:pt x="1511437" y="2038350"/>
                  <a:pt x="1510693" y="2042378"/>
                  <a:pt x="1508897" y="2045970"/>
                </a:cubicBezTo>
                <a:cubicBezTo>
                  <a:pt x="1494125" y="2075513"/>
                  <a:pt x="1507044" y="2040100"/>
                  <a:pt x="1497467" y="2068830"/>
                </a:cubicBezTo>
                <a:cubicBezTo>
                  <a:pt x="1491107" y="2119713"/>
                  <a:pt x="1490139" y="2113664"/>
                  <a:pt x="1497467" y="2186940"/>
                </a:cubicBezTo>
                <a:cubicBezTo>
                  <a:pt x="1498387" y="2196140"/>
                  <a:pt x="1501653" y="2205026"/>
                  <a:pt x="1505087" y="2213610"/>
                </a:cubicBezTo>
                <a:cubicBezTo>
                  <a:pt x="1506788" y="2217862"/>
                  <a:pt x="1510659" y="2220944"/>
                  <a:pt x="1512707" y="2225040"/>
                </a:cubicBezTo>
                <a:cubicBezTo>
                  <a:pt x="1514503" y="2228632"/>
                  <a:pt x="1513903" y="2233421"/>
                  <a:pt x="1516517" y="2236470"/>
                </a:cubicBezTo>
                <a:cubicBezTo>
                  <a:pt x="1518620" y="2238923"/>
                  <a:pt x="1540357" y="2256010"/>
                  <a:pt x="1546997" y="2259330"/>
                </a:cubicBezTo>
                <a:cubicBezTo>
                  <a:pt x="1550589" y="2261126"/>
                  <a:pt x="1554617" y="2261870"/>
                  <a:pt x="1558427" y="2263140"/>
                </a:cubicBezTo>
                <a:cubicBezTo>
                  <a:pt x="1566047" y="2270760"/>
                  <a:pt x="1575309" y="2277034"/>
                  <a:pt x="1581287" y="2286000"/>
                </a:cubicBezTo>
                <a:cubicBezTo>
                  <a:pt x="1583827" y="2289810"/>
                  <a:pt x="1585331" y="2294569"/>
                  <a:pt x="1588907" y="2297430"/>
                </a:cubicBezTo>
                <a:cubicBezTo>
                  <a:pt x="1592043" y="2299939"/>
                  <a:pt x="1596826" y="2299290"/>
                  <a:pt x="1600337" y="2301240"/>
                </a:cubicBezTo>
                <a:cubicBezTo>
                  <a:pt x="1608343" y="2305688"/>
                  <a:pt x="1623197" y="2316480"/>
                  <a:pt x="1623197" y="2316480"/>
                </a:cubicBezTo>
                <a:cubicBezTo>
                  <a:pt x="1638437" y="2315210"/>
                  <a:pt x="1653742" y="2314567"/>
                  <a:pt x="1668917" y="2312670"/>
                </a:cubicBezTo>
                <a:cubicBezTo>
                  <a:pt x="1679504" y="2311347"/>
                  <a:pt x="1685746" y="2307862"/>
                  <a:pt x="1695587" y="2305050"/>
                </a:cubicBezTo>
                <a:cubicBezTo>
                  <a:pt x="1700622" y="2303611"/>
                  <a:pt x="1705675" y="2302177"/>
                  <a:pt x="1710827" y="2301240"/>
                </a:cubicBezTo>
                <a:cubicBezTo>
                  <a:pt x="1719662" y="2299634"/>
                  <a:pt x="1728621" y="2298796"/>
                  <a:pt x="1737497" y="2297430"/>
                </a:cubicBezTo>
                <a:cubicBezTo>
                  <a:pt x="1806219" y="2286857"/>
                  <a:pt x="1709693" y="2300858"/>
                  <a:pt x="1787027" y="2289810"/>
                </a:cubicBezTo>
                <a:cubicBezTo>
                  <a:pt x="1789992" y="2286845"/>
                  <a:pt x="1805414" y="2272917"/>
                  <a:pt x="1806077" y="2266950"/>
                </a:cubicBezTo>
                <a:cubicBezTo>
                  <a:pt x="1806930" y="2259272"/>
                  <a:pt x="1803782" y="2251665"/>
                  <a:pt x="1802267" y="2244090"/>
                </a:cubicBezTo>
                <a:cubicBezTo>
                  <a:pt x="1798752" y="2226516"/>
                  <a:pt x="1800132" y="2231363"/>
                  <a:pt x="1790837" y="2217420"/>
                </a:cubicBezTo>
                <a:cubicBezTo>
                  <a:pt x="1789567" y="2212340"/>
                  <a:pt x="1788466" y="2207215"/>
                  <a:pt x="1787027" y="2202180"/>
                </a:cubicBezTo>
                <a:cubicBezTo>
                  <a:pt x="1785924" y="2198318"/>
                  <a:pt x="1783217" y="2194766"/>
                  <a:pt x="1783217" y="2190750"/>
                </a:cubicBezTo>
                <a:cubicBezTo>
                  <a:pt x="1783217" y="2177987"/>
                  <a:pt x="1783273" y="2164849"/>
                  <a:pt x="1787027" y="2152650"/>
                </a:cubicBezTo>
                <a:cubicBezTo>
                  <a:pt x="1788612" y="2147500"/>
                  <a:pt x="1793276" y="2142700"/>
                  <a:pt x="1798457" y="2141220"/>
                </a:cubicBezTo>
                <a:cubicBezTo>
                  <a:pt x="1811945" y="2137366"/>
                  <a:pt x="1826397" y="2138680"/>
                  <a:pt x="1840367" y="2137410"/>
                </a:cubicBezTo>
                <a:cubicBezTo>
                  <a:pt x="1844177" y="2133600"/>
                  <a:pt x="1847658" y="2129429"/>
                  <a:pt x="1851797" y="2125980"/>
                </a:cubicBezTo>
                <a:cubicBezTo>
                  <a:pt x="1855315" y="2123049"/>
                  <a:pt x="1860296" y="2121878"/>
                  <a:pt x="1863227" y="2118360"/>
                </a:cubicBezTo>
                <a:cubicBezTo>
                  <a:pt x="1887397" y="2089357"/>
                  <a:pt x="1854430" y="2114065"/>
                  <a:pt x="1882277" y="2095500"/>
                </a:cubicBezTo>
                <a:cubicBezTo>
                  <a:pt x="1887357" y="2087880"/>
                  <a:pt x="1899738" y="2081525"/>
                  <a:pt x="1897517" y="2072640"/>
                </a:cubicBezTo>
                <a:cubicBezTo>
                  <a:pt x="1896247" y="2067560"/>
                  <a:pt x="1895546" y="2062303"/>
                  <a:pt x="1893707" y="2057400"/>
                </a:cubicBezTo>
                <a:cubicBezTo>
                  <a:pt x="1891305" y="2050994"/>
                  <a:pt x="1883380" y="2036462"/>
                  <a:pt x="1878467" y="2030730"/>
                </a:cubicBezTo>
                <a:cubicBezTo>
                  <a:pt x="1873792" y="2025275"/>
                  <a:pt x="1867715" y="2021100"/>
                  <a:pt x="1863227" y="2015490"/>
                </a:cubicBezTo>
                <a:cubicBezTo>
                  <a:pt x="1857506" y="2008339"/>
                  <a:pt x="1854463" y="1999106"/>
                  <a:pt x="1847987" y="1992630"/>
                </a:cubicBezTo>
                <a:cubicBezTo>
                  <a:pt x="1840367" y="1985010"/>
                  <a:pt x="1834093" y="1975748"/>
                  <a:pt x="1825127" y="1969770"/>
                </a:cubicBezTo>
                <a:cubicBezTo>
                  <a:pt x="1821317" y="1967230"/>
                  <a:pt x="1817174" y="1965130"/>
                  <a:pt x="1813697" y="1962150"/>
                </a:cubicBezTo>
                <a:cubicBezTo>
                  <a:pt x="1808242" y="1957475"/>
                  <a:pt x="1802945" y="1952520"/>
                  <a:pt x="1798457" y="1946910"/>
                </a:cubicBezTo>
                <a:cubicBezTo>
                  <a:pt x="1792736" y="1939759"/>
                  <a:pt x="1790837" y="1929130"/>
                  <a:pt x="1783217" y="1924050"/>
                </a:cubicBezTo>
                <a:lnTo>
                  <a:pt x="1771787" y="1916430"/>
                </a:lnTo>
                <a:cubicBezTo>
                  <a:pt x="1770517" y="1910080"/>
                  <a:pt x="1770251" y="1903443"/>
                  <a:pt x="1767977" y="1897380"/>
                </a:cubicBezTo>
                <a:cubicBezTo>
                  <a:pt x="1766369" y="1893093"/>
                  <a:pt x="1762405" y="1890046"/>
                  <a:pt x="1760357" y="1885950"/>
                </a:cubicBezTo>
                <a:cubicBezTo>
                  <a:pt x="1757298" y="1879833"/>
                  <a:pt x="1755796" y="1873017"/>
                  <a:pt x="1752737" y="1866900"/>
                </a:cubicBezTo>
                <a:cubicBezTo>
                  <a:pt x="1737965" y="1837357"/>
                  <a:pt x="1750884" y="1872770"/>
                  <a:pt x="1741307" y="1844040"/>
                </a:cubicBezTo>
                <a:cubicBezTo>
                  <a:pt x="1768103" y="1835108"/>
                  <a:pt x="1735985" y="1844927"/>
                  <a:pt x="1787027" y="1836420"/>
                </a:cubicBezTo>
                <a:cubicBezTo>
                  <a:pt x="1790988" y="1835760"/>
                  <a:pt x="1794595" y="1833713"/>
                  <a:pt x="1798457" y="1832610"/>
                </a:cubicBezTo>
                <a:cubicBezTo>
                  <a:pt x="1803492" y="1831171"/>
                  <a:pt x="1808617" y="1830070"/>
                  <a:pt x="1813697" y="1828800"/>
                </a:cubicBezTo>
                <a:cubicBezTo>
                  <a:pt x="1817507" y="1826260"/>
                  <a:pt x="1821031" y="1823228"/>
                  <a:pt x="1825127" y="1821180"/>
                </a:cubicBezTo>
                <a:cubicBezTo>
                  <a:pt x="1830593" y="1818447"/>
                  <a:pt x="1846914" y="1814781"/>
                  <a:pt x="1851797" y="1813560"/>
                </a:cubicBezTo>
                <a:lnTo>
                  <a:pt x="2076587" y="1817370"/>
                </a:lnTo>
                <a:cubicBezTo>
                  <a:pt x="2091880" y="1817370"/>
                  <a:pt x="2111493" y="1824374"/>
                  <a:pt x="2122307" y="1813560"/>
                </a:cubicBezTo>
                <a:cubicBezTo>
                  <a:pt x="2124797" y="1811070"/>
                  <a:pt x="2117477" y="1766639"/>
                  <a:pt x="2114687" y="1756410"/>
                </a:cubicBezTo>
                <a:cubicBezTo>
                  <a:pt x="2112574" y="1748661"/>
                  <a:pt x="2107067" y="1733550"/>
                  <a:pt x="2107067" y="1733550"/>
                </a:cubicBezTo>
                <a:cubicBezTo>
                  <a:pt x="2109607" y="1729740"/>
                  <a:pt x="2112827" y="1726304"/>
                  <a:pt x="2114687" y="1722120"/>
                </a:cubicBezTo>
                <a:cubicBezTo>
                  <a:pt x="2117949" y="1714780"/>
                  <a:pt x="2117488" y="1705686"/>
                  <a:pt x="2122307" y="1699260"/>
                </a:cubicBezTo>
                <a:cubicBezTo>
                  <a:pt x="2126117" y="1694180"/>
                  <a:pt x="2130096" y="1689222"/>
                  <a:pt x="2133737" y="1684020"/>
                </a:cubicBezTo>
                <a:cubicBezTo>
                  <a:pt x="2138989" y="1676517"/>
                  <a:pt x="2148977" y="1661160"/>
                  <a:pt x="2148977" y="1661160"/>
                </a:cubicBezTo>
                <a:cubicBezTo>
                  <a:pt x="2154999" y="1637071"/>
                  <a:pt x="2157063" y="1637715"/>
                  <a:pt x="2145167" y="1604010"/>
                </a:cubicBezTo>
                <a:cubicBezTo>
                  <a:pt x="2142119" y="1595374"/>
                  <a:pt x="2138615" y="1584046"/>
                  <a:pt x="2129927" y="1581150"/>
                </a:cubicBezTo>
                <a:lnTo>
                  <a:pt x="2118497" y="1577340"/>
                </a:lnTo>
                <a:lnTo>
                  <a:pt x="2095637" y="1554480"/>
                </a:lnTo>
                <a:lnTo>
                  <a:pt x="2084207" y="1543050"/>
                </a:lnTo>
                <a:cubicBezTo>
                  <a:pt x="2081108" y="1533754"/>
                  <a:pt x="2080163" y="1527576"/>
                  <a:pt x="2072777" y="1520190"/>
                </a:cubicBezTo>
                <a:cubicBezTo>
                  <a:pt x="2069539" y="1516952"/>
                  <a:pt x="2065157" y="1515110"/>
                  <a:pt x="2061347" y="1512570"/>
                </a:cubicBezTo>
                <a:cubicBezTo>
                  <a:pt x="2057528" y="1501114"/>
                  <a:pt x="2058123" y="1499558"/>
                  <a:pt x="2049917" y="1489710"/>
                </a:cubicBezTo>
                <a:cubicBezTo>
                  <a:pt x="2046468" y="1485571"/>
                  <a:pt x="2041795" y="1482533"/>
                  <a:pt x="2038487" y="1478280"/>
                </a:cubicBezTo>
                <a:cubicBezTo>
                  <a:pt x="2032864" y="1471051"/>
                  <a:pt x="2030867" y="1460500"/>
                  <a:pt x="2023247" y="1455420"/>
                </a:cubicBezTo>
                <a:cubicBezTo>
                  <a:pt x="2015627" y="1450340"/>
                  <a:pt x="2009075" y="1443076"/>
                  <a:pt x="2000387" y="1440180"/>
                </a:cubicBezTo>
                <a:cubicBezTo>
                  <a:pt x="1996577" y="1438910"/>
                  <a:pt x="1992549" y="1438166"/>
                  <a:pt x="1988957" y="1436370"/>
                </a:cubicBezTo>
                <a:cubicBezTo>
                  <a:pt x="1984861" y="1434322"/>
                  <a:pt x="1981814" y="1430358"/>
                  <a:pt x="1977527" y="1428750"/>
                </a:cubicBezTo>
                <a:cubicBezTo>
                  <a:pt x="1971464" y="1426476"/>
                  <a:pt x="1964759" y="1426511"/>
                  <a:pt x="1958477" y="1424940"/>
                </a:cubicBezTo>
                <a:cubicBezTo>
                  <a:pt x="1954581" y="1423966"/>
                  <a:pt x="1950909" y="1422233"/>
                  <a:pt x="1947047" y="1421130"/>
                </a:cubicBezTo>
                <a:cubicBezTo>
                  <a:pt x="1942012" y="1419691"/>
                  <a:pt x="1936919" y="1418456"/>
                  <a:pt x="1931807" y="1417320"/>
                </a:cubicBezTo>
                <a:cubicBezTo>
                  <a:pt x="1904221" y="1411190"/>
                  <a:pt x="1921752" y="1416508"/>
                  <a:pt x="1901327" y="1409700"/>
                </a:cubicBezTo>
                <a:cubicBezTo>
                  <a:pt x="1898787" y="1405890"/>
                  <a:pt x="1897283" y="1401131"/>
                  <a:pt x="1893707" y="1398270"/>
                </a:cubicBezTo>
                <a:cubicBezTo>
                  <a:pt x="1867529" y="1377328"/>
                  <a:pt x="1898045" y="1417999"/>
                  <a:pt x="1870847" y="1383030"/>
                </a:cubicBezTo>
                <a:cubicBezTo>
                  <a:pt x="1865224" y="1375801"/>
                  <a:pt x="1862083" y="1366646"/>
                  <a:pt x="1855607" y="1360170"/>
                </a:cubicBezTo>
                <a:cubicBezTo>
                  <a:pt x="1851797" y="1356360"/>
                  <a:pt x="1847626" y="1352879"/>
                  <a:pt x="1844177" y="1348740"/>
                </a:cubicBezTo>
                <a:cubicBezTo>
                  <a:pt x="1841246" y="1345222"/>
                  <a:pt x="1838417" y="1341494"/>
                  <a:pt x="1836557" y="1337310"/>
                </a:cubicBezTo>
                <a:cubicBezTo>
                  <a:pt x="1833295" y="1329970"/>
                  <a:pt x="1828937" y="1314450"/>
                  <a:pt x="1828937" y="1314450"/>
                </a:cubicBezTo>
                <a:cubicBezTo>
                  <a:pt x="1827667" y="1305560"/>
                  <a:pt x="1826733" y="1296615"/>
                  <a:pt x="1825127" y="1287780"/>
                </a:cubicBezTo>
                <a:cubicBezTo>
                  <a:pt x="1824190" y="1282628"/>
                  <a:pt x="1821317" y="1277776"/>
                  <a:pt x="1821317" y="1272540"/>
                </a:cubicBezTo>
                <a:cubicBezTo>
                  <a:pt x="1821317" y="1262768"/>
                  <a:pt x="1825420" y="1232097"/>
                  <a:pt x="1828937" y="1219200"/>
                </a:cubicBezTo>
                <a:cubicBezTo>
                  <a:pt x="1831050" y="1211451"/>
                  <a:pt x="1832102" y="1203023"/>
                  <a:pt x="1836557" y="1196340"/>
                </a:cubicBezTo>
                <a:cubicBezTo>
                  <a:pt x="1839097" y="1192530"/>
                  <a:pt x="1842129" y="1189006"/>
                  <a:pt x="1844177" y="1184910"/>
                </a:cubicBezTo>
                <a:cubicBezTo>
                  <a:pt x="1850375" y="1172515"/>
                  <a:pt x="1844688" y="1172969"/>
                  <a:pt x="1855607" y="1162050"/>
                </a:cubicBezTo>
                <a:cubicBezTo>
                  <a:pt x="1858845" y="1158812"/>
                  <a:pt x="1863227" y="1156970"/>
                  <a:pt x="1867037" y="1154430"/>
                </a:cubicBezTo>
                <a:cubicBezTo>
                  <a:pt x="1869577" y="1148080"/>
                  <a:pt x="1871879" y="1141630"/>
                  <a:pt x="1874657" y="1135380"/>
                </a:cubicBezTo>
                <a:cubicBezTo>
                  <a:pt x="1876964" y="1130190"/>
                  <a:pt x="1880040" y="1125360"/>
                  <a:pt x="1882277" y="1120140"/>
                </a:cubicBezTo>
                <a:cubicBezTo>
                  <a:pt x="1883859" y="1116449"/>
                  <a:pt x="1884094" y="1112197"/>
                  <a:pt x="1886087" y="1108710"/>
                </a:cubicBezTo>
                <a:cubicBezTo>
                  <a:pt x="1892990" y="1096629"/>
                  <a:pt x="1899240" y="1093834"/>
                  <a:pt x="1905137" y="1082040"/>
                </a:cubicBezTo>
                <a:cubicBezTo>
                  <a:pt x="1920911" y="1050492"/>
                  <a:pt x="1894729" y="1091937"/>
                  <a:pt x="1916567" y="1059180"/>
                </a:cubicBezTo>
                <a:cubicBezTo>
                  <a:pt x="1926230" y="1010864"/>
                  <a:pt x="1913281" y="1063037"/>
                  <a:pt x="1927997" y="1028700"/>
                </a:cubicBezTo>
                <a:cubicBezTo>
                  <a:pt x="1930060" y="1023887"/>
                  <a:pt x="1929465" y="1018144"/>
                  <a:pt x="1931807" y="1013460"/>
                </a:cubicBezTo>
                <a:cubicBezTo>
                  <a:pt x="1935903" y="1005269"/>
                  <a:pt x="1944151" y="999288"/>
                  <a:pt x="1947047" y="990600"/>
                </a:cubicBezTo>
                <a:lnTo>
                  <a:pt x="1954667" y="967740"/>
                </a:lnTo>
                <a:cubicBezTo>
                  <a:pt x="1955937" y="955040"/>
                  <a:pt x="1957599" y="942373"/>
                  <a:pt x="1958477" y="929640"/>
                </a:cubicBezTo>
                <a:cubicBezTo>
                  <a:pt x="1960139" y="905534"/>
                  <a:pt x="1960194" y="881323"/>
                  <a:pt x="1962287" y="857250"/>
                </a:cubicBezTo>
                <a:cubicBezTo>
                  <a:pt x="1962741" y="852033"/>
                  <a:pt x="1965236" y="847175"/>
                  <a:pt x="1966097" y="842010"/>
                </a:cubicBezTo>
                <a:cubicBezTo>
                  <a:pt x="1967780" y="831910"/>
                  <a:pt x="1968075" y="821604"/>
                  <a:pt x="1969907" y="811530"/>
                </a:cubicBezTo>
                <a:cubicBezTo>
                  <a:pt x="1970625" y="807579"/>
                  <a:pt x="1972614" y="803962"/>
                  <a:pt x="1973717" y="800100"/>
                </a:cubicBezTo>
                <a:cubicBezTo>
                  <a:pt x="1975156" y="795065"/>
                  <a:pt x="1976088" y="789895"/>
                  <a:pt x="1977527" y="784860"/>
                </a:cubicBezTo>
                <a:cubicBezTo>
                  <a:pt x="1978630" y="780998"/>
                  <a:pt x="1980363" y="777326"/>
                  <a:pt x="1981337" y="773430"/>
                </a:cubicBezTo>
                <a:lnTo>
                  <a:pt x="1988957" y="742950"/>
                </a:lnTo>
                <a:cubicBezTo>
                  <a:pt x="1987687" y="720090"/>
                  <a:pt x="1987220" y="697171"/>
                  <a:pt x="1985147" y="674370"/>
                </a:cubicBezTo>
                <a:cubicBezTo>
                  <a:pt x="1984775" y="670280"/>
                  <a:pt x="1979609" y="652558"/>
                  <a:pt x="1977527" y="647700"/>
                </a:cubicBezTo>
                <a:cubicBezTo>
                  <a:pt x="1975290" y="642480"/>
                  <a:pt x="1972016" y="637733"/>
                  <a:pt x="1969907" y="632460"/>
                </a:cubicBezTo>
                <a:cubicBezTo>
                  <a:pt x="1966924" y="625002"/>
                  <a:pt x="1965270" y="617058"/>
                  <a:pt x="1962287" y="609600"/>
                </a:cubicBezTo>
                <a:cubicBezTo>
                  <a:pt x="1959747" y="603250"/>
                  <a:pt x="1956830" y="597038"/>
                  <a:pt x="1954667" y="590550"/>
                </a:cubicBezTo>
                <a:cubicBezTo>
                  <a:pt x="1951977" y="582479"/>
                  <a:pt x="1948557" y="563809"/>
                  <a:pt x="1947047" y="556260"/>
                </a:cubicBezTo>
                <a:cubicBezTo>
                  <a:pt x="1948317" y="543560"/>
                  <a:pt x="1948505" y="530705"/>
                  <a:pt x="1950857" y="518160"/>
                </a:cubicBezTo>
                <a:cubicBezTo>
                  <a:pt x="1952337" y="510265"/>
                  <a:pt x="1955937" y="502920"/>
                  <a:pt x="1958477" y="495300"/>
                </a:cubicBezTo>
                <a:cubicBezTo>
                  <a:pt x="1959747" y="491490"/>
                  <a:pt x="1960491" y="487462"/>
                  <a:pt x="1962287" y="483870"/>
                </a:cubicBezTo>
                <a:cubicBezTo>
                  <a:pt x="1964827" y="478790"/>
                  <a:pt x="1967670" y="473850"/>
                  <a:pt x="1969907" y="468630"/>
                </a:cubicBezTo>
                <a:cubicBezTo>
                  <a:pt x="1971489" y="464939"/>
                  <a:pt x="1971208" y="460336"/>
                  <a:pt x="1973717" y="457200"/>
                </a:cubicBezTo>
                <a:cubicBezTo>
                  <a:pt x="1976578" y="453624"/>
                  <a:pt x="1981337" y="452120"/>
                  <a:pt x="1985147" y="449580"/>
                </a:cubicBezTo>
                <a:cubicBezTo>
                  <a:pt x="1987687" y="445770"/>
                  <a:pt x="1990495" y="442126"/>
                  <a:pt x="1992767" y="438150"/>
                </a:cubicBezTo>
                <a:cubicBezTo>
                  <a:pt x="1995585" y="433219"/>
                  <a:pt x="1997086" y="427532"/>
                  <a:pt x="2000387" y="422910"/>
                </a:cubicBezTo>
                <a:cubicBezTo>
                  <a:pt x="2003519" y="418525"/>
                  <a:pt x="2008368" y="415619"/>
                  <a:pt x="2011817" y="411480"/>
                </a:cubicBezTo>
                <a:cubicBezTo>
                  <a:pt x="2014748" y="407962"/>
                  <a:pt x="2016506" y="403568"/>
                  <a:pt x="2019437" y="400050"/>
                </a:cubicBezTo>
                <a:cubicBezTo>
                  <a:pt x="2022886" y="395911"/>
                  <a:pt x="2027360" y="392711"/>
                  <a:pt x="2030867" y="388620"/>
                </a:cubicBezTo>
                <a:cubicBezTo>
                  <a:pt x="2035000" y="383799"/>
                  <a:pt x="2038487" y="378460"/>
                  <a:pt x="2042297" y="373380"/>
                </a:cubicBezTo>
                <a:cubicBezTo>
                  <a:pt x="2043567" y="368300"/>
                  <a:pt x="2043332" y="362580"/>
                  <a:pt x="2046107" y="358140"/>
                </a:cubicBezTo>
                <a:cubicBezTo>
                  <a:pt x="2049915" y="352048"/>
                  <a:pt x="2056672" y="348355"/>
                  <a:pt x="2061347" y="342900"/>
                </a:cubicBezTo>
                <a:cubicBezTo>
                  <a:pt x="2064327" y="339423"/>
                  <a:pt x="2066036" y="334988"/>
                  <a:pt x="2068967" y="331470"/>
                </a:cubicBezTo>
                <a:cubicBezTo>
                  <a:pt x="2072416" y="327331"/>
                  <a:pt x="2076890" y="324131"/>
                  <a:pt x="2080397" y="320040"/>
                </a:cubicBezTo>
                <a:cubicBezTo>
                  <a:pt x="2084530" y="315219"/>
                  <a:pt x="2088186" y="310002"/>
                  <a:pt x="2091827" y="304800"/>
                </a:cubicBezTo>
                <a:cubicBezTo>
                  <a:pt x="2097079" y="297297"/>
                  <a:pt x="2100591" y="288416"/>
                  <a:pt x="2107067" y="281940"/>
                </a:cubicBezTo>
                <a:lnTo>
                  <a:pt x="2118497" y="270510"/>
                </a:lnTo>
                <a:lnTo>
                  <a:pt x="2126117" y="247650"/>
                </a:lnTo>
                <a:lnTo>
                  <a:pt x="2129927" y="236220"/>
                </a:lnTo>
                <a:cubicBezTo>
                  <a:pt x="2128657" y="229870"/>
                  <a:pt x="2130696" y="221749"/>
                  <a:pt x="2126117" y="217170"/>
                </a:cubicBezTo>
                <a:cubicBezTo>
                  <a:pt x="2123277" y="214330"/>
                  <a:pt x="2118198" y="219030"/>
                  <a:pt x="2114687" y="220980"/>
                </a:cubicBezTo>
                <a:cubicBezTo>
                  <a:pt x="2106681" y="225428"/>
                  <a:pt x="2099447" y="231140"/>
                  <a:pt x="2091827" y="236220"/>
                </a:cubicBezTo>
                <a:lnTo>
                  <a:pt x="2080397" y="243840"/>
                </a:lnTo>
                <a:cubicBezTo>
                  <a:pt x="2067697" y="242570"/>
                  <a:pt x="2054912" y="241971"/>
                  <a:pt x="2042297" y="240030"/>
                </a:cubicBezTo>
                <a:cubicBezTo>
                  <a:pt x="2034199" y="238784"/>
                  <a:pt x="2022126" y="231850"/>
                  <a:pt x="2015627" y="228600"/>
                </a:cubicBezTo>
                <a:cubicBezTo>
                  <a:pt x="1987687" y="229870"/>
                  <a:pt x="1959451" y="228157"/>
                  <a:pt x="1931807" y="232410"/>
                </a:cubicBezTo>
                <a:cubicBezTo>
                  <a:pt x="1915588" y="234905"/>
                  <a:pt x="1917162" y="244991"/>
                  <a:pt x="1912757" y="255270"/>
                </a:cubicBezTo>
                <a:cubicBezTo>
                  <a:pt x="1910520" y="260490"/>
                  <a:pt x="1907131" y="265192"/>
                  <a:pt x="1905137" y="270510"/>
                </a:cubicBezTo>
                <a:cubicBezTo>
                  <a:pt x="1903298" y="275413"/>
                  <a:pt x="1904330" y="281460"/>
                  <a:pt x="1901327" y="285750"/>
                </a:cubicBezTo>
                <a:cubicBezTo>
                  <a:pt x="1889909" y="302061"/>
                  <a:pt x="1881196" y="306791"/>
                  <a:pt x="1867037" y="316230"/>
                </a:cubicBezTo>
                <a:cubicBezTo>
                  <a:pt x="1865767" y="320040"/>
                  <a:pt x="1866495" y="325326"/>
                  <a:pt x="1863227" y="327660"/>
                </a:cubicBezTo>
                <a:cubicBezTo>
                  <a:pt x="1856691" y="332329"/>
                  <a:pt x="1840367" y="335280"/>
                  <a:pt x="1840367" y="335280"/>
                </a:cubicBezTo>
                <a:cubicBezTo>
                  <a:pt x="1839556" y="335077"/>
                  <a:pt x="1816040" y="329612"/>
                  <a:pt x="1813697" y="327660"/>
                </a:cubicBezTo>
                <a:cubicBezTo>
                  <a:pt x="1808819" y="323595"/>
                  <a:pt x="1806077" y="317500"/>
                  <a:pt x="1802267" y="312420"/>
                </a:cubicBezTo>
                <a:cubicBezTo>
                  <a:pt x="1800997" y="295910"/>
                  <a:pt x="1804762" y="278202"/>
                  <a:pt x="1798457" y="262890"/>
                </a:cubicBezTo>
                <a:cubicBezTo>
                  <a:pt x="1794970" y="254422"/>
                  <a:pt x="1775597" y="247650"/>
                  <a:pt x="1775597" y="247650"/>
                </a:cubicBezTo>
                <a:cubicBezTo>
                  <a:pt x="1766817" y="249113"/>
                  <a:pt x="1750686" y="250580"/>
                  <a:pt x="1741307" y="255270"/>
                </a:cubicBezTo>
                <a:cubicBezTo>
                  <a:pt x="1719618" y="266114"/>
                  <a:pt x="1741068" y="261414"/>
                  <a:pt x="1714637" y="266700"/>
                </a:cubicBezTo>
                <a:cubicBezTo>
                  <a:pt x="1707062" y="268215"/>
                  <a:pt x="1699318" y="268834"/>
                  <a:pt x="1691777" y="270510"/>
                </a:cubicBezTo>
                <a:cubicBezTo>
                  <a:pt x="1664599" y="276549"/>
                  <a:pt x="1698299" y="272598"/>
                  <a:pt x="1665107" y="278130"/>
                </a:cubicBezTo>
                <a:cubicBezTo>
                  <a:pt x="1655007" y="279813"/>
                  <a:pt x="1644747" y="280383"/>
                  <a:pt x="1634627" y="281940"/>
                </a:cubicBezTo>
                <a:cubicBezTo>
                  <a:pt x="1628227" y="282925"/>
                  <a:pt x="1621977" y="284765"/>
                  <a:pt x="1615577" y="285750"/>
                </a:cubicBezTo>
                <a:cubicBezTo>
                  <a:pt x="1605457" y="287307"/>
                  <a:pt x="1595257" y="288290"/>
                  <a:pt x="1585097" y="289560"/>
                </a:cubicBezTo>
                <a:cubicBezTo>
                  <a:pt x="1577477" y="292100"/>
                  <a:pt x="1568920" y="292725"/>
                  <a:pt x="1562237" y="297180"/>
                </a:cubicBezTo>
                <a:cubicBezTo>
                  <a:pt x="1554617" y="302260"/>
                  <a:pt x="1548065" y="309524"/>
                  <a:pt x="1539377" y="312420"/>
                </a:cubicBezTo>
                <a:cubicBezTo>
                  <a:pt x="1525004" y="317211"/>
                  <a:pt x="1518188" y="318369"/>
                  <a:pt x="1505087" y="331470"/>
                </a:cubicBezTo>
                <a:cubicBezTo>
                  <a:pt x="1501277" y="335280"/>
                  <a:pt x="1497796" y="339451"/>
                  <a:pt x="1493657" y="342900"/>
                </a:cubicBezTo>
                <a:cubicBezTo>
                  <a:pt x="1490139" y="345831"/>
                  <a:pt x="1485953" y="347858"/>
                  <a:pt x="1482227" y="350520"/>
                </a:cubicBezTo>
                <a:cubicBezTo>
                  <a:pt x="1477060" y="354211"/>
                  <a:pt x="1471808" y="357817"/>
                  <a:pt x="1466987" y="361950"/>
                </a:cubicBezTo>
                <a:cubicBezTo>
                  <a:pt x="1441318" y="383952"/>
                  <a:pt x="1469389" y="364159"/>
                  <a:pt x="1444127" y="381000"/>
                </a:cubicBezTo>
                <a:cubicBezTo>
                  <a:pt x="1441587" y="384810"/>
                  <a:pt x="1439438" y="388912"/>
                  <a:pt x="1436507" y="392430"/>
                </a:cubicBezTo>
                <a:cubicBezTo>
                  <a:pt x="1433058" y="396569"/>
                  <a:pt x="1427307" y="398955"/>
                  <a:pt x="1425077" y="403860"/>
                </a:cubicBezTo>
                <a:cubicBezTo>
                  <a:pt x="1420743" y="413394"/>
                  <a:pt x="1420769" y="424405"/>
                  <a:pt x="1417457" y="434340"/>
                </a:cubicBezTo>
                <a:lnTo>
                  <a:pt x="1413647" y="445770"/>
                </a:lnTo>
                <a:cubicBezTo>
                  <a:pt x="1412377" y="457200"/>
                  <a:pt x="1411357" y="468661"/>
                  <a:pt x="1409837" y="480060"/>
                </a:cubicBezTo>
                <a:cubicBezTo>
                  <a:pt x="1408816" y="487717"/>
                  <a:pt x="1407119" y="495273"/>
                  <a:pt x="1406027" y="502920"/>
                </a:cubicBezTo>
                <a:cubicBezTo>
                  <a:pt x="1404579" y="513056"/>
                  <a:pt x="1403487" y="523240"/>
                  <a:pt x="1402217" y="533400"/>
                </a:cubicBezTo>
                <a:cubicBezTo>
                  <a:pt x="1403133" y="549890"/>
                  <a:pt x="1407419" y="633555"/>
                  <a:pt x="1409837" y="655320"/>
                </a:cubicBezTo>
                <a:cubicBezTo>
                  <a:pt x="1410415" y="660524"/>
                  <a:pt x="1412269" y="665508"/>
                  <a:pt x="1413647" y="670560"/>
                </a:cubicBezTo>
                <a:cubicBezTo>
                  <a:pt x="1420189" y="694549"/>
                  <a:pt x="1419291" y="691301"/>
                  <a:pt x="1425077" y="708660"/>
                </a:cubicBezTo>
                <a:cubicBezTo>
                  <a:pt x="1421609" y="743335"/>
                  <a:pt x="1426571" y="739383"/>
                  <a:pt x="1413647" y="762000"/>
                </a:cubicBezTo>
                <a:cubicBezTo>
                  <a:pt x="1411375" y="765976"/>
                  <a:pt x="1409265" y="770192"/>
                  <a:pt x="1406027" y="773430"/>
                </a:cubicBezTo>
                <a:cubicBezTo>
                  <a:pt x="1402789" y="776668"/>
                  <a:pt x="1398407" y="778510"/>
                  <a:pt x="1394597" y="781050"/>
                </a:cubicBezTo>
                <a:cubicBezTo>
                  <a:pt x="1383167" y="778510"/>
                  <a:pt x="1370616" y="778981"/>
                  <a:pt x="1360307" y="773430"/>
                </a:cubicBezTo>
                <a:cubicBezTo>
                  <a:pt x="1353147" y="769575"/>
                  <a:pt x="1349377" y="761276"/>
                  <a:pt x="1345067" y="754380"/>
                </a:cubicBezTo>
                <a:cubicBezTo>
                  <a:pt x="1342938" y="750974"/>
                  <a:pt x="1342360" y="746812"/>
                  <a:pt x="1341257" y="742950"/>
                </a:cubicBezTo>
                <a:cubicBezTo>
                  <a:pt x="1336710" y="727036"/>
                  <a:pt x="1336631" y="722813"/>
                  <a:pt x="1333637" y="704850"/>
                </a:cubicBezTo>
                <a:cubicBezTo>
                  <a:pt x="1334907" y="676910"/>
                  <a:pt x="1334467" y="648840"/>
                  <a:pt x="1337447" y="621030"/>
                </a:cubicBezTo>
                <a:cubicBezTo>
                  <a:pt x="1338303" y="613044"/>
                  <a:pt x="1343119" y="605962"/>
                  <a:pt x="1345067" y="598170"/>
                </a:cubicBezTo>
                <a:cubicBezTo>
                  <a:pt x="1347607" y="588010"/>
                  <a:pt x="1346878" y="576404"/>
                  <a:pt x="1352687" y="567690"/>
                </a:cubicBezTo>
                <a:cubicBezTo>
                  <a:pt x="1374525" y="534933"/>
                  <a:pt x="1348343" y="576378"/>
                  <a:pt x="1364117" y="544830"/>
                </a:cubicBezTo>
                <a:cubicBezTo>
                  <a:pt x="1366165" y="540734"/>
                  <a:pt x="1369197" y="537210"/>
                  <a:pt x="1371737" y="533400"/>
                </a:cubicBezTo>
                <a:cubicBezTo>
                  <a:pt x="1383648" y="485757"/>
                  <a:pt x="1368425" y="544991"/>
                  <a:pt x="1379357" y="506730"/>
                </a:cubicBezTo>
                <a:cubicBezTo>
                  <a:pt x="1380796" y="501695"/>
                  <a:pt x="1381728" y="496525"/>
                  <a:pt x="1383167" y="491490"/>
                </a:cubicBezTo>
                <a:cubicBezTo>
                  <a:pt x="1384270" y="487628"/>
                  <a:pt x="1386106" y="483980"/>
                  <a:pt x="1386977" y="480060"/>
                </a:cubicBezTo>
                <a:cubicBezTo>
                  <a:pt x="1390777" y="462958"/>
                  <a:pt x="1392763" y="439418"/>
                  <a:pt x="1394597" y="422910"/>
                </a:cubicBezTo>
                <a:cubicBezTo>
                  <a:pt x="1393327" y="402590"/>
                  <a:pt x="1392918" y="382198"/>
                  <a:pt x="1390787" y="361950"/>
                </a:cubicBezTo>
                <a:cubicBezTo>
                  <a:pt x="1390367" y="357956"/>
                  <a:pt x="1388927" y="354031"/>
                  <a:pt x="1386977" y="350520"/>
                </a:cubicBezTo>
                <a:cubicBezTo>
                  <a:pt x="1379653" y="337336"/>
                  <a:pt x="1371797" y="325805"/>
                  <a:pt x="1360307" y="316230"/>
                </a:cubicBezTo>
                <a:cubicBezTo>
                  <a:pt x="1356789" y="313299"/>
                  <a:pt x="1352853" y="310882"/>
                  <a:pt x="1348877" y="308610"/>
                </a:cubicBezTo>
                <a:cubicBezTo>
                  <a:pt x="1343946" y="305792"/>
                  <a:pt x="1338259" y="304291"/>
                  <a:pt x="1333637" y="300990"/>
                </a:cubicBezTo>
                <a:cubicBezTo>
                  <a:pt x="1329252" y="297858"/>
                  <a:pt x="1326690" y="292549"/>
                  <a:pt x="1322207" y="289560"/>
                </a:cubicBezTo>
                <a:cubicBezTo>
                  <a:pt x="1318865" y="287332"/>
                  <a:pt x="1314369" y="287546"/>
                  <a:pt x="1310777" y="285750"/>
                </a:cubicBezTo>
                <a:cubicBezTo>
                  <a:pt x="1306681" y="283702"/>
                  <a:pt x="1303157" y="280670"/>
                  <a:pt x="1299347" y="278130"/>
                </a:cubicBezTo>
                <a:cubicBezTo>
                  <a:pt x="1295537" y="279400"/>
                  <a:pt x="1291259" y="279712"/>
                  <a:pt x="1287917" y="281940"/>
                </a:cubicBezTo>
                <a:cubicBezTo>
                  <a:pt x="1273542" y="291523"/>
                  <a:pt x="1278269" y="291751"/>
                  <a:pt x="1272677" y="304800"/>
                </a:cubicBezTo>
                <a:cubicBezTo>
                  <a:pt x="1270440" y="310020"/>
                  <a:pt x="1267051" y="314722"/>
                  <a:pt x="1265057" y="320040"/>
                </a:cubicBezTo>
                <a:cubicBezTo>
                  <a:pt x="1254513" y="348158"/>
                  <a:pt x="1269069" y="323547"/>
                  <a:pt x="1253627" y="346710"/>
                </a:cubicBezTo>
                <a:cubicBezTo>
                  <a:pt x="1252357" y="360680"/>
                  <a:pt x="1251671" y="374715"/>
                  <a:pt x="1249817" y="388620"/>
                </a:cubicBezTo>
                <a:cubicBezTo>
                  <a:pt x="1249125" y="393810"/>
                  <a:pt x="1246007" y="398624"/>
                  <a:pt x="1246007" y="403860"/>
                </a:cubicBezTo>
                <a:cubicBezTo>
                  <a:pt x="1246007" y="417971"/>
                  <a:pt x="1251321" y="452491"/>
                  <a:pt x="1253627" y="468630"/>
                </a:cubicBezTo>
                <a:cubicBezTo>
                  <a:pt x="1255224" y="503754"/>
                  <a:pt x="1261350" y="559557"/>
                  <a:pt x="1253627" y="598170"/>
                </a:cubicBezTo>
                <a:cubicBezTo>
                  <a:pt x="1252729" y="602660"/>
                  <a:pt x="1249890" y="607173"/>
                  <a:pt x="1246007" y="609600"/>
                </a:cubicBezTo>
                <a:cubicBezTo>
                  <a:pt x="1239196" y="613857"/>
                  <a:pt x="1223147" y="617220"/>
                  <a:pt x="1223147" y="617220"/>
                </a:cubicBezTo>
                <a:cubicBezTo>
                  <a:pt x="1178729" y="614444"/>
                  <a:pt x="1176340" y="617998"/>
                  <a:pt x="1146947" y="609600"/>
                </a:cubicBezTo>
                <a:cubicBezTo>
                  <a:pt x="1136488" y="606612"/>
                  <a:pt x="1132799" y="605430"/>
                  <a:pt x="1124087" y="598170"/>
                </a:cubicBezTo>
                <a:cubicBezTo>
                  <a:pt x="1113086" y="589003"/>
                  <a:pt x="1112529" y="586549"/>
                  <a:pt x="1105037" y="575310"/>
                </a:cubicBezTo>
                <a:cubicBezTo>
                  <a:pt x="1103767" y="567690"/>
                  <a:pt x="1101227" y="560175"/>
                  <a:pt x="1101227" y="552450"/>
                </a:cubicBezTo>
                <a:cubicBezTo>
                  <a:pt x="1101227" y="533358"/>
                  <a:pt x="1102929" y="514276"/>
                  <a:pt x="1105037" y="495300"/>
                </a:cubicBezTo>
                <a:cubicBezTo>
                  <a:pt x="1105481" y="491308"/>
                  <a:pt x="1107976" y="487790"/>
                  <a:pt x="1108847" y="483870"/>
                </a:cubicBezTo>
                <a:cubicBezTo>
                  <a:pt x="1110523" y="476329"/>
                  <a:pt x="1111275" y="468611"/>
                  <a:pt x="1112657" y="461010"/>
                </a:cubicBezTo>
                <a:cubicBezTo>
                  <a:pt x="1120085" y="420155"/>
                  <a:pt x="1112976" y="466398"/>
                  <a:pt x="1120277" y="415290"/>
                </a:cubicBezTo>
                <a:cubicBezTo>
                  <a:pt x="1121547" y="377190"/>
                  <a:pt x="1121848" y="339045"/>
                  <a:pt x="1124087" y="300990"/>
                </a:cubicBezTo>
                <a:cubicBezTo>
                  <a:pt x="1124711" y="290377"/>
                  <a:pt x="1129432" y="284180"/>
                  <a:pt x="1131707" y="274320"/>
                </a:cubicBezTo>
                <a:cubicBezTo>
                  <a:pt x="1134619" y="261700"/>
                  <a:pt x="1132143" y="246996"/>
                  <a:pt x="1139327" y="236220"/>
                </a:cubicBezTo>
                <a:cubicBezTo>
                  <a:pt x="1141867" y="232410"/>
                  <a:pt x="1143709" y="228028"/>
                  <a:pt x="1146947" y="224790"/>
                </a:cubicBezTo>
                <a:cubicBezTo>
                  <a:pt x="1157866" y="213871"/>
                  <a:pt x="1157412" y="219558"/>
                  <a:pt x="1169807" y="213360"/>
                </a:cubicBezTo>
                <a:cubicBezTo>
                  <a:pt x="1173903" y="211312"/>
                  <a:pt x="1177261" y="208012"/>
                  <a:pt x="1181237" y="205740"/>
                </a:cubicBezTo>
                <a:cubicBezTo>
                  <a:pt x="1196790" y="196853"/>
                  <a:pt x="1196736" y="201052"/>
                  <a:pt x="1207907" y="186690"/>
                </a:cubicBezTo>
                <a:cubicBezTo>
                  <a:pt x="1253778" y="127713"/>
                  <a:pt x="1207795" y="186891"/>
                  <a:pt x="1226957" y="152400"/>
                </a:cubicBezTo>
                <a:cubicBezTo>
                  <a:pt x="1231405" y="144394"/>
                  <a:pt x="1238101" y="137731"/>
                  <a:pt x="1242197" y="129540"/>
                </a:cubicBezTo>
                <a:cubicBezTo>
                  <a:pt x="1252657" y="108620"/>
                  <a:pt x="1246409" y="118844"/>
                  <a:pt x="1261247" y="99060"/>
                </a:cubicBezTo>
                <a:cubicBezTo>
                  <a:pt x="1262716" y="93182"/>
                  <a:pt x="1268867" y="69607"/>
                  <a:pt x="1268867" y="64770"/>
                </a:cubicBezTo>
                <a:cubicBezTo>
                  <a:pt x="1268867" y="36386"/>
                  <a:pt x="1275392" y="18320"/>
                  <a:pt x="1253627" y="3810"/>
                </a:cubicBezTo>
                <a:cubicBezTo>
                  <a:pt x="1250285" y="1582"/>
                  <a:pt x="1246007" y="1270"/>
                  <a:pt x="1242197" y="0"/>
                </a:cubicBezTo>
                <a:cubicBezTo>
                  <a:pt x="1237314" y="1221"/>
                  <a:pt x="1220993" y="4887"/>
                  <a:pt x="1215527" y="7620"/>
                </a:cubicBezTo>
                <a:cubicBezTo>
                  <a:pt x="1211431" y="9668"/>
                  <a:pt x="1208193" y="13192"/>
                  <a:pt x="1204097" y="15240"/>
                </a:cubicBezTo>
                <a:cubicBezTo>
                  <a:pt x="1200505" y="17036"/>
                  <a:pt x="1188222" y="12065"/>
                  <a:pt x="1185047" y="11430"/>
                </a:cubicBezTo>
                <a:close/>
              </a:path>
            </a:pathLst>
          </a:custGeom>
          <a:solidFill>
            <a:srgbClr val="FF0000">
              <a:alpha val="50196"/>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5" name="Freeform 4"/>
          <p:cNvSpPr/>
          <p:nvPr/>
        </p:nvSpPr>
        <p:spPr bwMode="auto">
          <a:xfrm>
            <a:off x="5114353" y="2263776"/>
            <a:ext cx="2786063" cy="2619375"/>
          </a:xfrm>
          <a:custGeom>
            <a:avLst/>
            <a:gdLst>
              <a:gd name="connsiteX0" fmla="*/ 1912370 w 2784860"/>
              <a:gd name="connsiteY0" fmla="*/ 1733550 h 2618878"/>
              <a:gd name="connsiteX1" fmla="*/ 1912370 w 2784860"/>
              <a:gd name="connsiteY1" fmla="*/ 1733550 h 2618878"/>
              <a:gd name="connsiteX2" fmla="*/ 1935230 w 2784860"/>
              <a:gd name="connsiteY2" fmla="*/ 1703070 h 2618878"/>
              <a:gd name="connsiteX3" fmla="*/ 1939040 w 2784860"/>
              <a:gd name="connsiteY3" fmla="*/ 1687830 h 2618878"/>
              <a:gd name="connsiteX4" fmla="*/ 1954280 w 2784860"/>
              <a:gd name="connsiteY4" fmla="*/ 1664970 h 2618878"/>
              <a:gd name="connsiteX5" fmla="*/ 1958090 w 2784860"/>
              <a:gd name="connsiteY5" fmla="*/ 1649730 h 2618878"/>
              <a:gd name="connsiteX6" fmla="*/ 1965710 w 2784860"/>
              <a:gd name="connsiteY6" fmla="*/ 1626870 h 2618878"/>
              <a:gd name="connsiteX7" fmla="*/ 1961900 w 2784860"/>
              <a:gd name="connsiteY7" fmla="*/ 1550670 h 2618878"/>
              <a:gd name="connsiteX8" fmla="*/ 1958090 w 2784860"/>
              <a:gd name="connsiteY8" fmla="*/ 1539240 h 2618878"/>
              <a:gd name="connsiteX9" fmla="*/ 1961900 w 2784860"/>
              <a:gd name="connsiteY9" fmla="*/ 1485900 h 2618878"/>
              <a:gd name="connsiteX10" fmla="*/ 1965710 w 2784860"/>
              <a:gd name="connsiteY10" fmla="*/ 1474470 h 2618878"/>
              <a:gd name="connsiteX11" fmla="*/ 1980950 w 2784860"/>
              <a:gd name="connsiteY11" fmla="*/ 1451610 h 2618878"/>
              <a:gd name="connsiteX12" fmla="*/ 1984760 w 2784860"/>
              <a:gd name="connsiteY12" fmla="*/ 1440180 h 2618878"/>
              <a:gd name="connsiteX13" fmla="*/ 1996190 w 2784860"/>
              <a:gd name="connsiteY13" fmla="*/ 1436370 h 2618878"/>
              <a:gd name="connsiteX14" fmla="*/ 2030480 w 2784860"/>
              <a:gd name="connsiteY14" fmla="*/ 1440180 h 2618878"/>
              <a:gd name="connsiteX15" fmla="*/ 2041910 w 2784860"/>
              <a:gd name="connsiteY15" fmla="*/ 1447800 h 2618878"/>
              <a:gd name="connsiteX16" fmla="*/ 2053340 w 2784860"/>
              <a:gd name="connsiteY16" fmla="*/ 1451610 h 2618878"/>
              <a:gd name="connsiteX17" fmla="*/ 2102870 w 2784860"/>
              <a:gd name="connsiteY17" fmla="*/ 1443990 h 2618878"/>
              <a:gd name="connsiteX18" fmla="*/ 2114300 w 2784860"/>
              <a:gd name="connsiteY18" fmla="*/ 1440180 h 2618878"/>
              <a:gd name="connsiteX19" fmla="*/ 2125730 w 2784860"/>
              <a:gd name="connsiteY19" fmla="*/ 1432560 h 2618878"/>
              <a:gd name="connsiteX20" fmla="*/ 2179070 w 2784860"/>
              <a:gd name="connsiteY20" fmla="*/ 1436370 h 2618878"/>
              <a:gd name="connsiteX21" fmla="*/ 2190500 w 2784860"/>
              <a:gd name="connsiteY21" fmla="*/ 1440180 h 2618878"/>
              <a:gd name="connsiteX22" fmla="*/ 2198120 w 2784860"/>
              <a:gd name="connsiteY22" fmla="*/ 1451610 h 2618878"/>
              <a:gd name="connsiteX23" fmla="*/ 2209550 w 2784860"/>
              <a:gd name="connsiteY23" fmla="*/ 1463040 h 2618878"/>
              <a:gd name="connsiteX24" fmla="*/ 2217170 w 2784860"/>
              <a:gd name="connsiteY24" fmla="*/ 1474470 h 2618878"/>
              <a:gd name="connsiteX25" fmla="*/ 2251460 w 2784860"/>
              <a:gd name="connsiteY25" fmla="*/ 1501140 h 2618878"/>
              <a:gd name="connsiteX26" fmla="*/ 2270510 w 2784860"/>
              <a:gd name="connsiteY26" fmla="*/ 1504950 h 2618878"/>
              <a:gd name="connsiteX27" fmla="*/ 2323850 w 2784860"/>
              <a:gd name="connsiteY27" fmla="*/ 1501140 h 2618878"/>
              <a:gd name="connsiteX28" fmla="*/ 2335280 w 2784860"/>
              <a:gd name="connsiteY28" fmla="*/ 1497330 h 2618878"/>
              <a:gd name="connsiteX29" fmla="*/ 2361950 w 2784860"/>
              <a:gd name="connsiteY29" fmla="*/ 1493520 h 2618878"/>
              <a:gd name="connsiteX30" fmla="*/ 2384810 w 2784860"/>
              <a:gd name="connsiteY30" fmla="*/ 1485900 h 2618878"/>
              <a:gd name="connsiteX31" fmla="*/ 2396240 w 2784860"/>
              <a:gd name="connsiteY31" fmla="*/ 1478280 h 2618878"/>
              <a:gd name="connsiteX32" fmla="*/ 2419100 w 2784860"/>
              <a:gd name="connsiteY32" fmla="*/ 1470660 h 2618878"/>
              <a:gd name="connsiteX33" fmla="*/ 2430530 w 2784860"/>
              <a:gd name="connsiteY33" fmla="*/ 1466850 h 2618878"/>
              <a:gd name="connsiteX34" fmla="*/ 2441960 w 2784860"/>
              <a:gd name="connsiteY34" fmla="*/ 1463040 h 2618878"/>
              <a:gd name="connsiteX35" fmla="*/ 2457200 w 2784860"/>
              <a:gd name="connsiteY35" fmla="*/ 1459230 h 2618878"/>
              <a:gd name="connsiteX36" fmla="*/ 2468630 w 2784860"/>
              <a:gd name="connsiteY36" fmla="*/ 1455420 h 2618878"/>
              <a:gd name="connsiteX37" fmla="*/ 2506730 w 2784860"/>
              <a:gd name="connsiteY37" fmla="*/ 1443990 h 2618878"/>
              <a:gd name="connsiteX38" fmla="*/ 2518160 w 2784860"/>
              <a:gd name="connsiteY38" fmla="*/ 1440180 h 2618878"/>
              <a:gd name="connsiteX39" fmla="*/ 2586740 w 2784860"/>
              <a:gd name="connsiteY39" fmla="*/ 1443990 h 2618878"/>
              <a:gd name="connsiteX40" fmla="*/ 2609600 w 2784860"/>
              <a:gd name="connsiteY40" fmla="*/ 1455420 h 2618878"/>
              <a:gd name="connsiteX41" fmla="*/ 2647700 w 2784860"/>
              <a:gd name="connsiteY41" fmla="*/ 1466850 h 2618878"/>
              <a:gd name="connsiteX42" fmla="*/ 2659130 w 2784860"/>
              <a:gd name="connsiteY42" fmla="*/ 1470660 h 2618878"/>
              <a:gd name="connsiteX43" fmla="*/ 2689610 w 2784860"/>
              <a:gd name="connsiteY43" fmla="*/ 1466850 h 2618878"/>
              <a:gd name="connsiteX44" fmla="*/ 2708660 w 2784860"/>
              <a:gd name="connsiteY44" fmla="*/ 1447800 h 2618878"/>
              <a:gd name="connsiteX45" fmla="*/ 2720090 w 2784860"/>
              <a:gd name="connsiteY45" fmla="*/ 1443990 h 2618878"/>
              <a:gd name="connsiteX46" fmla="*/ 2739140 w 2784860"/>
              <a:gd name="connsiteY46" fmla="*/ 1421130 h 2618878"/>
              <a:gd name="connsiteX47" fmla="*/ 2746760 w 2784860"/>
              <a:gd name="connsiteY47" fmla="*/ 1409700 h 2618878"/>
              <a:gd name="connsiteX48" fmla="*/ 2769620 w 2784860"/>
              <a:gd name="connsiteY48" fmla="*/ 1386840 h 2618878"/>
              <a:gd name="connsiteX49" fmla="*/ 2781050 w 2784860"/>
              <a:gd name="connsiteY49" fmla="*/ 1352550 h 2618878"/>
              <a:gd name="connsiteX50" fmla="*/ 2784860 w 2784860"/>
              <a:gd name="connsiteY50" fmla="*/ 1341120 h 2618878"/>
              <a:gd name="connsiteX51" fmla="*/ 2769620 w 2784860"/>
              <a:gd name="connsiteY51" fmla="*/ 1318260 h 2618878"/>
              <a:gd name="connsiteX52" fmla="*/ 2765810 w 2784860"/>
              <a:gd name="connsiteY52" fmla="*/ 1306830 h 2618878"/>
              <a:gd name="connsiteX53" fmla="*/ 2742950 w 2784860"/>
              <a:gd name="connsiteY53" fmla="*/ 1295400 h 2618878"/>
              <a:gd name="connsiteX54" fmla="*/ 2731520 w 2784860"/>
              <a:gd name="connsiteY54" fmla="*/ 1287780 h 2618878"/>
              <a:gd name="connsiteX55" fmla="*/ 2720090 w 2784860"/>
              <a:gd name="connsiteY55" fmla="*/ 1283970 h 2618878"/>
              <a:gd name="connsiteX56" fmla="*/ 2697230 w 2784860"/>
              <a:gd name="connsiteY56" fmla="*/ 1268730 h 2618878"/>
              <a:gd name="connsiteX57" fmla="*/ 2685800 w 2784860"/>
              <a:gd name="connsiteY57" fmla="*/ 1261110 h 2618878"/>
              <a:gd name="connsiteX58" fmla="*/ 2666750 w 2784860"/>
              <a:gd name="connsiteY58" fmla="*/ 1242060 h 2618878"/>
              <a:gd name="connsiteX59" fmla="*/ 2655320 w 2784860"/>
              <a:gd name="connsiteY59" fmla="*/ 1219200 h 2618878"/>
              <a:gd name="connsiteX60" fmla="*/ 2647700 w 2784860"/>
              <a:gd name="connsiteY60" fmla="*/ 1207770 h 2618878"/>
              <a:gd name="connsiteX61" fmla="*/ 2640080 w 2784860"/>
              <a:gd name="connsiteY61" fmla="*/ 1184910 h 2618878"/>
              <a:gd name="connsiteX62" fmla="*/ 2643890 w 2784860"/>
              <a:gd name="connsiteY62" fmla="*/ 1173480 h 2618878"/>
              <a:gd name="connsiteX63" fmla="*/ 2666750 w 2784860"/>
              <a:gd name="connsiteY63" fmla="*/ 1154430 h 2618878"/>
              <a:gd name="connsiteX64" fmla="*/ 2689610 w 2784860"/>
              <a:gd name="connsiteY64" fmla="*/ 1146810 h 2618878"/>
              <a:gd name="connsiteX65" fmla="*/ 2704850 w 2784860"/>
              <a:gd name="connsiteY65" fmla="*/ 1112520 h 2618878"/>
              <a:gd name="connsiteX66" fmla="*/ 2708660 w 2784860"/>
              <a:gd name="connsiteY66" fmla="*/ 1101090 h 2618878"/>
              <a:gd name="connsiteX67" fmla="*/ 2708660 w 2784860"/>
              <a:gd name="connsiteY67" fmla="*/ 1032510 h 2618878"/>
              <a:gd name="connsiteX68" fmla="*/ 2689610 w 2784860"/>
              <a:gd name="connsiteY68" fmla="*/ 1013460 h 2618878"/>
              <a:gd name="connsiteX69" fmla="*/ 2678180 w 2784860"/>
              <a:gd name="connsiteY69" fmla="*/ 1002030 h 2618878"/>
              <a:gd name="connsiteX70" fmla="*/ 2655320 w 2784860"/>
              <a:gd name="connsiteY70" fmla="*/ 982980 h 2618878"/>
              <a:gd name="connsiteX71" fmla="*/ 2640080 w 2784860"/>
              <a:gd name="connsiteY71" fmla="*/ 960120 h 2618878"/>
              <a:gd name="connsiteX72" fmla="*/ 2640080 w 2784860"/>
              <a:gd name="connsiteY72" fmla="*/ 864870 h 2618878"/>
              <a:gd name="connsiteX73" fmla="*/ 2628650 w 2784860"/>
              <a:gd name="connsiteY73" fmla="*/ 857250 h 2618878"/>
              <a:gd name="connsiteX74" fmla="*/ 2621030 w 2784860"/>
              <a:gd name="connsiteY74" fmla="*/ 845820 h 2618878"/>
              <a:gd name="connsiteX75" fmla="*/ 2598170 w 2784860"/>
              <a:gd name="connsiteY75" fmla="*/ 838200 h 2618878"/>
              <a:gd name="connsiteX76" fmla="*/ 2586740 w 2784860"/>
              <a:gd name="connsiteY76" fmla="*/ 830580 h 2618878"/>
              <a:gd name="connsiteX77" fmla="*/ 2579120 w 2784860"/>
              <a:gd name="connsiteY77" fmla="*/ 819150 h 2618878"/>
              <a:gd name="connsiteX78" fmla="*/ 2567690 w 2784860"/>
              <a:gd name="connsiteY78" fmla="*/ 815340 h 2618878"/>
              <a:gd name="connsiteX79" fmla="*/ 2544830 w 2784860"/>
              <a:gd name="connsiteY79" fmla="*/ 800100 h 2618878"/>
              <a:gd name="connsiteX80" fmla="*/ 2533400 w 2784860"/>
              <a:gd name="connsiteY80" fmla="*/ 796290 h 2618878"/>
              <a:gd name="connsiteX81" fmla="*/ 2521970 w 2784860"/>
              <a:gd name="connsiteY81" fmla="*/ 788670 h 2618878"/>
              <a:gd name="connsiteX82" fmla="*/ 2499110 w 2784860"/>
              <a:gd name="connsiteY82" fmla="*/ 781050 h 2618878"/>
              <a:gd name="connsiteX83" fmla="*/ 2468630 w 2784860"/>
              <a:gd name="connsiteY83" fmla="*/ 784860 h 2618878"/>
              <a:gd name="connsiteX84" fmla="*/ 2461010 w 2784860"/>
              <a:gd name="connsiteY84" fmla="*/ 796290 h 2618878"/>
              <a:gd name="connsiteX85" fmla="*/ 2449580 w 2784860"/>
              <a:gd name="connsiteY85" fmla="*/ 803910 h 2618878"/>
              <a:gd name="connsiteX86" fmla="*/ 2438150 w 2784860"/>
              <a:gd name="connsiteY86" fmla="*/ 815340 h 2618878"/>
              <a:gd name="connsiteX87" fmla="*/ 2415290 w 2784860"/>
              <a:gd name="connsiteY87" fmla="*/ 830580 h 2618878"/>
              <a:gd name="connsiteX88" fmla="*/ 2392430 w 2784860"/>
              <a:gd name="connsiteY88" fmla="*/ 838200 h 2618878"/>
              <a:gd name="connsiteX89" fmla="*/ 2377190 w 2784860"/>
              <a:gd name="connsiteY89" fmla="*/ 834390 h 2618878"/>
              <a:gd name="connsiteX90" fmla="*/ 2342900 w 2784860"/>
              <a:gd name="connsiteY90" fmla="*/ 803910 h 2618878"/>
              <a:gd name="connsiteX91" fmla="*/ 2327660 w 2784860"/>
              <a:gd name="connsiteY91" fmla="*/ 781050 h 2618878"/>
              <a:gd name="connsiteX92" fmla="*/ 2304800 w 2784860"/>
              <a:gd name="connsiteY92" fmla="*/ 765810 h 2618878"/>
              <a:gd name="connsiteX93" fmla="*/ 2281940 w 2784860"/>
              <a:gd name="connsiteY93" fmla="*/ 758190 h 2618878"/>
              <a:gd name="connsiteX94" fmla="*/ 2270510 w 2784860"/>
              <a:gd name="connsiteY94" fmla="*/ 754380 h 2618878"/>
              <a:gd name="connsiteX95" fmla="*/ 2259080 w 2784860"/>
              <a:gd name="connsiteY95" fmla="*/ 746760 h 2618878"/>
              <a:gd name="connsiteX96" fmla="*/ 2224790 w 2784860"/>
              <a:gd name="connsiteY96" fmla="*/ 739140 h 2618878"/>
              <a:gd name="connsiteX97" fmla="*/ 2198120 w 2784860"/>
              <a:gd name="connsiteY97" fmla="*/ 742950 h 2618878"/>
              <a:gd name="connsiteX98" fmla="*/ 2175260 w 2784860"/>
              <a:gd name="connsiteY98" fmla="*/ 758190 h 2618878"/>
              <a:gd name="connsiteX99" fmla="*/ 2163830 w 2784860"/>
              <a:gd name="connsiteY99" fmla="*/ 765810 h 2618878"/>
              <a:gd name="connsiteX100" fmla="*/ 2152400 w 2784860"/>
              <a:gd name="connsiteY100" fmla="*/ 773430 h 2618878"/>
              <a:gd name="connsiteX101" fmla="*/ 2137160 w 2784860"/>
              <a:gd name="connsiteY101" fmla="*/ 777240 h 2618878"/>
              <a:gd name="connsiteX102" fmla="*/ 2110490 w 2784860"/>
              <a:gd name="connsiteY102" fmla="*/ 773430 h 2618878"/>
              <a:gd name="connsiteX103" fmla="*/ 2083820 w 2784860"/>
              <a:gd name="connsiteY103" fmla="*/ 742950 h 2618878"/>
              <a:gd name="connsiteX104" fmla="*/ 2072390 w 2784860"/>
              <a:gd name="connsiteY104" fmla="*/ 735330 h 2618878"/>
              <a:gd name="connsiteX105" fmla="*/ 2045720 w 2784860"/>
              <a:gd name="connsiteY105" fmla="*/ 701040 h 2618878"/>
              <a:gd name="connsiteX106" fmla="*/ 2041910 w 2784860"/>
              <a:gd name="connsiteY106" fmla="*/ 689610 h 2618878"/>
              <a:gd name="connsiteX107" fmla="*/ 2026670 w 2784860"/>
              <a:gd name="connsiteY107" fmla="*/ 666750 h 2618878"/>
              <a:gd name="connsiteX108" fmla="*/ 2022860 w 2784860"/>
              <a:gd name="connsiteY108" fmla="*/ 655320 h 2618878"/>
              <a:gd name="connsiteX109" fmla="*/ 2026670 w 2784860"/>
              <a:gd name="connsiteY109" fmla="*/ 621030 h 2618878"/>
              <a:gd name="connsiteX110" fmla="*/ 2038100 w 2784860"/>
              <a:gd name="connsiteY110" fmla="*/ 609600 h 2618878"/>
              <a:gd name="connsiteX111" fmla="*/ 2060960 w 2784860"/>
              <a:gd name="connsiteY111" fmla="*/ 598170 h 2618878"/>
              <a:gd name="connsiteX112" fmla="*/ 2072390 w 2784860"/>
              <a:gd name="connsiteY112" fmla="*/ 590550 h 2618878"/>
              <a:gd name="connsiteX113" fmla="*/ 2095250 w 2784860"/>
              <a:gd name="connsiteY113" fmla="*/ 567690 h 2618878"/>
              <a:gd name="connsiteX114" fmla="*/ 2118110 w 2784860"/>
              <a:gd name="connsiteY114" fmla="*/ 556260 h 2618878"/>
              <a:gd name="connsiteX115" fmla="*/ 2129540 w 2784860"/>
              <a:gd name="connsiteY115" fmla="*/ 552450 h 2618878"/>
              <a:gd name="connsiteX116" fmla="*/ 2171450 w 2784860"/>
              <a:gd name="connsiteY116" fmla="*/ 556260 h 2618878"/>
              <a:gd name="connsiteX117" fmla="*/ 2182880 w 2784860"/>
              <a:gd name="connsiteY117" fmla="*/ 560070 h 2618878"/>
              <a:gd name="connsiteX118" fmla="*/ 2217170 w 2784860"/>
              <a:gd name="connsiteY118" fmla="*/ 556260 h 2618878"/>
              <a:gd name="connsiteX119" fmla="*/ 2240030 w 2784860"/>
              <a:gd name="connsiteY119" fmla="*/ 544830 h 2618878"/>
              <a:gd name="connsiteX120" fmla="*/ 2251460 w 2784860"/>
              <a:gd name="connsiteY120" fmla="*/ 537210 h 2618878"/>
              <a:gd name="connsiteX121" fmla="*/ 2285750 w 2784860"/>
              <a:gd name="connsiteY121" fmla="*/ 529590 h 2618878"/>
              <a:gd name="connsiteX122" fmla="*/ 2289560 w 2784860"/>
              <a:gd name="connsiteY122" fmla="*/ 518160 h 2618878"/>
              <a:gd name="connsiteX123" fmla="*/ 2274320 w 2784860"/>
              <a:gd name="connsiteY123" fmla="*/ 495300 h 2618878"/>
              <a:gd name="connsiteX124" fmla="*/ 2266700 w 2784860"/>
              <a:gd name="connsiteY124" fmla="*/ 483870 h 2618878"/>
              <a:gd name="connsiteX125" fmla="*/ 2255270 w 2784860"/>
              <a:gd name="connsiteY125" fmla="*/ 472440 h 2618878"/>
              <a:gd name="connsiteX126" fmla="*/ 2247650 w 2784860"/>
              <a:gd name="connsiteY126" fmla="*/ 461010 h 2618878"/>
              <a:gd name="connsiteX127" fmla="*/ 2236220 w 2784860"/>
              <a:gd name="connsiteY127" fmla="*/ 453390 h 2618878"/>
              <a:gd name="connsiteX128" fmla="*/ 2220980 w 2784860"/>
              <a:gd name="connsiteY128" fmla="*/ 430530 h 2618878"/>
              <a:gd name="connsiteX129" fmla="*/ 2213360 w 2784860"/>
              <a:gd name="connsiteY129" fmla="*/ 419100 h 2618878"/>
              <a:gd name="connsiteX130" fmla="*/ 2209550 w 2784860"/>
              <a:gd name="connsiteY130" fmla="*/ 407670 h 2618878"/>
              <a:gd name="connsiteX131" fmla="*/ 2205740 w 2784860"/>
              <a:gd name="connsiteY131" fmla="*/ 354330 h 2618878"/>
              <a:gd name="connsiteX132" fmla="*/ 2194310 w 2784860"/>
              <a:gd name="connsiteY132" fmla="*/ 346710 h 2618878"/>
              <a:gd name="connsiteX133" fmla="*/ 2190500 w 2784860"/>
              <a:gd name="connsiteY133" fmla="*/ 335280 h 2618878"/>
              <a:gd name="connsiteX134" fmla="*/ 2194310 w 2784860"/>
              <a:gd name="connsiteY134" fmla="*/ 308610 h 2618878"/>
              <a:gd name="connsiteX135" fmla="*/ 2201930 w 2784860"/>
              <a:gd name="connsiteY135" fmla="*/ 297180 h 2618878"/>
              <a:gd name="connsiteX136" fmla="*/ 2205740 w 2784860"/>
              <a:gd name="connsiteY136" fmla="*/ 285750 h 2618878"/>
              <a:gd name="connsiteX137" fmla="*/ 2194310 w 2784860"/>
              <a:gd name="connsiteY137" fmla="*/ 259080 h 2618878"/>
              <a:gd name="connsiteX138" fmla="*/ 2182880 w 2784860"/>
              <a:gd name="connsiteY138" fmla="*/ 251460 h 2618878"/>
              <a:gd name="connsiteX139" fmla="*/ 2167640 w 2784860"/>
              <a:gd name="connsiteY139" fmla="*/ 228600 h 2618878"/>
              <a:gd name="connsiteX140" fmla="*/ 2160020 w 2784860"/>
              <a:gd name="connsiteY140" fmla="*/ 217170 h 2618878"/>
              <a:gd name="connsiteX141" fmla="*/ 2148590 w 2784860"/>
              <a:gd name="connsiteY141" fmla="*/ 213360 h 2618878"/>
              <a:gd name="connsiteX142" fmla="*/ 2133350 w 2784860"/>
              <a:gd name="connsiteY142" fmla="*/ 190500 h 2618878"/>
              <a:gd name="connsiteX143" fmla="*/ 2121920 w 2784860"/>
              <a:gd name="connsiteY143" fmla="*/ 167640 h 2618878"/>
              <a:gd name="connsiteX144" fmla="*/ 2099060 w 2784860"/>
              <a:gd name="connsiteY144" fmla="*/ 156210 h 2618878"/>
              <a:gd name="connsiteX145" fmla="*/ 2076200 w 2784860"/>
              <a:gd name="connsiteY145" fmla="*/ 140970 h 2618878"/>
              <a:gd name="connsiteX146" fmla="*/ 2053340 w 2784860"/>
              <a:gd name="connsiteY146" fmla="*/ 129540 h 2618878"/>
              <a:gd name="connsiteX147" fmla="*/ 2007620 w 2784860"/>
              <a:gd name="connsiteY147" fmla="*/ 125730 h 2618878"/>
              <a:gd name="connsiteX148" fmla="*/ 1996190 w 2784860"/>
              <a:gd name="connsiteY148" fmla="*/ 114300 h 2618878"/>
              <a:gd name="connsiteX149" fmla="*/ 1988570 w 2784860"/>
              <a:gd name="connsiteY149" fmla="*/ 91440 h 2618878"/>
              <a:gd name="connsiteX150" fmla="*/ 2000000 w 2784860"/>
              <a:gd name="connsiteY150" fmla="*/ 49530 h 2618878"/>
              <a:gd name="connsiteX151" fmla="*/ 2003810 w 2784860"/>
              <a:gd name="connsiteY151" fmla="*/ 38100 h 2618878"/>
              <a:gd name="connsiteX152" fmla="*/ 1942850 w 2784860"/>
              <a:gd name="connsiteY152" fmla="*/ 30480 h 2618878"/>
              <a:gd name="connsiteX153" fmla="*/ 1935230 w 2784860"/>
              <a:gd name="connsiteY153" fmla="*/ 41910 h 2618878"/>
              <a:gd name="connsiteX154" fmla="*/ 1923800 w 2784860"/>
              <a:gd name="connsiteY154" fmla="*/ 53340 h 2618878"/>
              <a:gd name="connsiteX155" fmla="*/ 1897130 w 2784860"/>
              <a:gd name="connsiteY155" fmla="*/ 80010 h 2618878"/>
              <a:gd name="connsiteX156" fmla="*/ 1885700 w 2784860"/>
              <a:gd name="connsiteY156" fmla="*/ 87630 h 2618878"/>
              <a:gd name="connsiteX157" fmla="*/ 1839980 w 2784860"/>
              <a:gd name="connsiteY157" fmla="*/ 83820 h 2618878"/>
              <a:gd name="connsiteX158" fmla="*/ 1828550 w 2784860"/>
              <a:gd name="connsiteY158" fmla="*/ 72390 h 2618878"/>
              <a:gd name="connsiteX159" fmla="*/ 1817120 w 2784860"/>
              <a:gd name="connsiteY159" fmla="*/ 68580 h 2618878"/>
              <a:gd name="connsiteX160" fmla="*/ 1801880 w 2784860"/>
              <a:gd name="connsiteY160" fmla="*/ 60960 h 2618878"/>
              <a:gd name="connsiteX161" fmla="*/ 1771400 w 2784860"/>
              <a:gd name="connsiteY161" fmla="*/ 53340 h 2618878"/>
              <a:gd name="connsiteX162" fmla="*/ 1714250 w 2784860"/>
              <a:gd name="connsiteY162" fmla="*/ 57150 h 2618878"/>
              <a:gd name="connsiteX163" fmla="*/ 1695200 w 2784860"/>
              <a:gd name="connsiteY163" fmla="*/ 76200 h 2618878"/>
              <a:gd name="connsiteX164" fmla="*/ 1668530 w 2784860"/>
              <a:gd name="connsiteY164" fmla="*/ 99060 h 2618878"/>
              <a:gd name="connsiteX165" fmla="*/ 1653290 w 2784860"/>
              <a:gd name="connsiteY165" fmla="*/ 118110 h 2618878"/>
              <a:gd name="connsiteX166" fmla="*/ 1645670 w 2784860"/>
              <a:gd name="connsiteY166" fmla="*/ 133350 h 2618878"/>
              <a:gd name="connsiteX167" fmla="*/ 1630430 w 2784860"/>
              <a:gd name="connsiteY167" fmla="*/ 148590 h 2618878"/>
              <a:gd name="connsiteX168" fmla="*/ 1619000 w 2784860"/>
              <a:gd name="connsiteY168" fmla="*/ 171450 h 2618878"/>
              <a:gd name="connsiteX169" fmla="*/ 1611380 w 2784860"/>
              <a:gd name="connsiteY169" fmla="*/ 182880 h 2618878"/>
              <a:gd name="connsiteX170" fmla="*/ 1596140 w 2784860"/>
              <a:gd name="connsiteY170" fmla="*/ 209550 h 2618878"/>
              <a:gd name="connsiteX171" fmla="*/ 1573280 w 2784860"/>
              <a:gd name="connsiteY171" fmla="*/ 224790 h 2618878"/>
              <a:gd name="connsiteX172" fmla="*/ 1538990 w 2784860"/>
              <a:gd name="connsiteY172" fmla="*/ 220980 h 2618878"/>
              <a:gd name="connsiteX173" fmla="*/ 1527560 w 2784860"/>
              <a:gd name="connsiteY173" fmla="*/ 213360 h 2618878"/>
              <a:gd name="connsiteX174" fmla="*/ 1516130 w 2784860"/>
              <a:gd name="connsiteY174" fmla="*/ 209550 h 2618878"/>
              <a:gd name="connsiteX175" fmla="*/ 1500890 w 2784860"/>
              <a:gd name="connsiteY175" fmla="*/ 198120 h 2618878"/>
              <a:gd name="connsiteX176" fmla="*/ 1489460 w 2784860"/>
              <a:gd name="connsiteY176" fmla="*/ 190500 h 2618878"/>
              <a:gd name="connsiteX177" fmla="*/ 1447550 w 2784860"/>
              <a:gd name="connsiteY177" fmla="*/ 194310 h 2618878"/>
              <a:gd name="connsiteX178" fmla="*/ 1420880 w 2784860"/>
              <a:gd name="connsiteY178" fmla="*/ 194310 h 2618878"/>
              <a:gd name="connsiteX179" fmla="*/ 1417070 w 2784860"/>
              <a:gd name="connsiteY179" fmla="*/ 182880 h 2618878"/>
              <a:gd name="connsiteX180" fmla="*/ 1405640 w 2784860"/>
              <a:gd name="connsiteY180" fmla="*/ 171450 h 2618878"/>
              <a:gd name="connsiteX181" fmla="*/ 1398020 w 2784860"/>
              <a:gd name="connsiteY181" fmla="*/ 68580 h 2618878"/>
              <a:gd name="connsiteX182" fmla="*/ 1375160 w 2784860"/>
              <a:gd name="connsiteY182" fmla="*/ 49530 h 2618878"/>
              <a:gd name="connsiteX183" fmla="*/ 1363730 w 2784860"/>
              <a:gd name="connsiteY183" fmla="*/ 41910 h 2618878"/>
              <a:gd name="connsiteX184" fmla="*/ 1340870 w 2784860"/>
              <a:gd name="connsiteY184" fmla="*/ 30480 h 2618878"/>
              <a:gd name="connsiteX185" fmla="*/ 1314200 w 2784860"/>
              <a:gd name="connsiteY185" fmla="*/ 34290 h 2618878"/>
              <a:gd name="connsiteX186" fmla="*/ 1287530 w 2784860"/>
              <a:gd name="connsiteY186" fmla="*/ 41910 h 2618878"/>
              <a:gd name="connsiteX187" fmla="*/ 1218950 w 2784860"/>
              <a:gd name="connsiteY187" fmla="*/ 34290 h 2618878"/>
              <a:gd name="connsiteX188" fmla="*/ 1207520 w 2784860"/>
              <a:gd name="connsiteY188" fmla="*/ 30480 h 2618878"/>
              <a:gd name="connsiteX189" fmla="*/ 1161800 w 2784860"/>
              <a:gd name="connsiteY189" fmla="*/ 34290 h 2618878"/>
              <a:gd name="connsiteX190" fmla="*/ 1131320 w 2784860"/>
              <a:gd name="connsiteY190" fmla="*/ 57150 h 2618878"/>
              <a:gd name="connsiteX191" fmla="*/ 1116080 w 2784860"/>
              <a:gd name="connsiteY191" fmla="*/ 60960 h 2618878"/>
              <a:gd name="connsiteX192" fmla="*/ 1093220 w 2784860"/>
              <a:gd name="connsiteY192" fmla="*/ 68580 h 2618878"/>
              <a:gd name="connsiteX193" fmla="*/ 1081790 w 2784860"/>
              <a:gd name="connsiteY193" fmla="*/ 72390 h 2618878"/>
              <a:gd name="connsiteX194" fmla="*/ 1066550 w 2784860"/>
              <a:gd name="connsiteY194" fmla="*/ 76200 h 2618878"/>
              <a:gd name="connsiteX195" fmla="*/ 1005590 w 2784860"/>
              <a:gd name="connsiteY195" fmla="*/ 72390 h 2618878"/>
              <a:gd name="connsiteX196" fmla="*/ 982730 w 2784860"/>
              <a:gd name="connsiteY196" fmla="*/ 64770 h 2618878"/>
              <a:gd name="connsiteX197" fmla="*/ 971300 w 2784860"/>
              <a:gd name="connsiteY197" fmla="*/ 53340 h 2618878"/>
              <a:gd name="connsiteX198" fmla="*/ 959870 w 2784860"/>
              <a:gd name="connsiteY198" fmla="*/ 30480 h 2618878"/>
              <a:gd name="connsiteX199" fmla="*/ 937010 w 2784860"/>
              <a:gd name="connsiteY199" fmla="*/ 15240 h 2618878"/>
              <a:gd name="connsiteX200" fmla="*/ 921770 w 2784860"/>
              <a:gd name="connsiteY200" fmla="*/ 3810 h 2618878"/>
              <a:gd name="connsiteX201" fmla="*/ 906530 w 2784860"/>
              <a:gd name="connsiteY201" fmla="*/ 0 h 2618878"/>
              <a:gd name="connsiteX202" fmla="*/ 849380 w 2784860"/>
              <a:gd name="connsiteY202" fmla="*/ 15240 h 2618878"/>
              <a:gd name="connsiteX203" fmla="*/ 826520 w 2784860"/>
              <a:gd name="connsiteY203" fmla="*/ 22860 h 2618878"/>
              <a:gd name="connsiteX204" fmla="*/ 811280 w 2784860"/>
              <a:gd name="connsiteY204" fmla="*/ 34290 h 2618878"/>
              <a:gd name="connsiteX205" fmla="*/ 799850 w 2784860"/>
              <a:gd name="connsiteY205" fmla="*/ 41910 h 2618878"/>
              <a:gd name="connsiteX206" fmla="*/ 780800 w 2784860"/>
              <a:gd name="connsiteY206" fmla="*/ 60960 h 2618878"/>
              <a:gd name="connsiteX207" fmla="*/ 761750 w 2784860"/>
              <a:gd name="connsiteY207" fmla="*/ 83820 h 2618878"/>
              <a:gd name="connsiteX208" fmla="*/ 754130 w 2784860"/>
              <a:gd name="connsiteY208" fmla="*/ 99060 h 2618878"/>
              <a:gd name="connsiteX209" fmla="*/ 727460 w 2784860"/>
              <a:gd name="connsiteY209" fmla="*/ 129540 h 2618878"/>
              <a:gd name="connsiteX210" fmla="*/ 719840 w 2784860"/>
              <a:gd name="connsiteY210" fmla="*/ 140970 h 2618878"/>
              <a:gd name="connsiteX211" fmla="*/ 708410 w 2784860"/>
              <a:gd name="connsiteY211" fmla="*/ 148590 h 2618878"/>
              <a:gd name="connsiteX212" fmla="*/ 681740 w 2784860"/>
              <a:gd name="connsiteY212" fmla="*/ 171450 h 2618878"/>
              <a:gd name="connsiteX213" fmla="*/ 670310 w 2784860"/>
              <a:gd name="connsiteY213" fmla="*/ 175260 h 2618878"/>
              <a:gd name="connsiteX214" fmla="*/ 609350 w 2784860"/>
              <a:gd name="connsiteY214" fmla="*/ 182880 h 2618878"/>
              <a:gd name="connsiteX215" fmla="*/ 571250 w 2784860"/>
              <a:gd name="connsiteY215" fmla="*/ 190500 h 2618878"/>
              <a:gd name="connsiteX216" fmla="*/ 552200 w 2784860"/>
              <a:gd name="connsiteY216" fmla="*/ 194310 h 2618878"/>
              <a:gd name="connsiteX217" fmla="*/ 464570 w 2784860"/>
              <a:gd name="connsiteY217" fmla="*/ 201930 h 2618878"/>
              <a:gd name="connsiteX218" fmla="*/ 437900 w 2784860"/>
              <a:gd name="connsiteY218" fmla="*/ 209550 h 2618878"/>
              <a:gd name="connsiteX219" fmla="*/ 426470 w 2784860"/>
              <a:gd name="connsiteY219" fmla="*/ 213360 h 2618878"/>
              <a:gd name="connsiteX220" fmla="*/ 426470 w 2784860"/>
              <a:gd name="connsiteY220" fmla="*/ 236220 h 2618878"/>
              <a:gd name="connsiteX221" fmla="*/ 445520 w 2784860"/>
              <a:gd name="connsiteY221" fmla="*/ 240030 h 2618878"/>
              <a:gd name="connsiteX222" fmla="*/ 472190 w 2784860"/>
              <a:gd name="connsiteY222" fmla="*/ 251460 h 2618878"/>
              <a:gd name="connsiteX223" fmla="*/ 491240 w 2784860"/>
              <a:gd name="connsiteY223" fmla="*/ 274320 h 2618878"/>
              <a:gd name="connsiteX224" fmla="*/ 502670 w 2784860"/>
              <a:gd name="connsiteY224" fmla="*/ 285750 h 2618878"/>
              <a:gd name="connsiteX225" fmla="*/ 495050 w 2784860"/>
              <a:gd name="connsiteY225" fmla="*/ 327660 h 2618878"/>
              <a:gd name="connsiteX226" fmla="*/ 483620 w 2784860"/>
              <a:gd name="connsiteY226" fmla="*/ 339090 h 2618878"/>
              <a:gd name="connsiteX227" fmla="*/ 476000 w 2784860"/>
              <a:gd name="connsiteY227" fmla="*/ 350520 h 2618878"/>
              <a:gd name="connsiteX228" fmla="*/ 491240 w 2784860"/>
              <a:gd name="connsiteY228" fmla="*/ 403860 h 2618878"/>
              <a:gd name="connsiteX229" fmla="*/ 502670 w 2784860"/>
              <a:gd name="connsiteY229" fmla="*/ 407670 h 2618878"/>
              <a:gd name="connsiteX230" fmla="*/ 540770 w 2784860"/>
              <a:gd name="connsiteY230" fmla="*/ 441960 h 2618878"/>
              <a:gd name="connsiteX231" fmla="*/ 559820 w 2784860"/>
              <a:gd name="connsiteY231" fmla="*/ 461010 h 2618878"/>
              <a:gd name="connsiteX232" fmla="*/ 567440 w 2784860"/>
              <a:gd name="connsiteY232" fmla="*/ 472440 h 2618878"/>
              <a:gd name="connsiteX233" fmla="*/ 552200 w 2784860"/>
              <a:gd name="connsiteY233" fmla="*/ 525780 h 2618878"/>
              <a:gd name="connsiteX234" fmla="*/ 544580 w 2784860"/>
              <a:gd name="connsiteY234" fmla="*/ 537210 h 2618878"/>
              <a:gd name="connsiteX235" fmla="*/ 533150 w 2784860"/>
              <a:gd name="connsiteY235" fmla="*/ 541020 h 2618878"/>
              <a:gd name="connsiteX236" fmla="*/ 510290 w 2784860"/>
              <a:gd name="connsiteY236" fmla="*/ 556260 h 2618878"/>
              <a:gd name="connsiteX237" fmla="*/ 498860 w 2784860"/>
              <a:gd name="connsiteY237" fmla="*/ 563880 h 2618878"/>
              <a:gd name="connsiteX238" fmla="*/ 487430 w 2784860"/>
              <a:gd name="connsiteY238" fmla="*/ 567690 h 2618878"/>
              <a:gd name="connsiteX239" fmla="*/ 449330 w 2784860"/>
              <a:gd name="connsiteY239" fmla="*/ 594360 h 2618878"/>
              <a:gd name="connsiteX240" fmla="*/ 437900 w 2784860"/>
              <a:gd name="connsiteY240" fmla="*/ 601980 h 2618878"/>
              <a:gd name="connsiteX241" fmla="*/ 411230 w 2784860"/>
              <a:gd name="connsiteY241" fmla="*/ 628650 h 2618878"/>
              <a:gd name="connsiteX242" fmla="*/ 392180 w 2784860"/>
              <a:gd name="connsiteY242" fmla="*/ 647700 h 2618878"/>
              <a:gd name="connsiteX243" fmla="*/ 384560 w 2784860"/>
              <a:gd name="connsiteY243" fmla="*/ 659130 h 2618878"/>
              <a:gd name="connsiteX244" fmla="*/ 357890 w 2784860"/>
              <a:gd name="connsiteY244" fmla="*/ 674370 h 2618878"/>
              <a:gd name="connsiteX245" fmla="*/ 327410 w 2784860"/>
              <a:gd name="connsiteY245" fmla="*/ 704850 h 2618878"/>
              <a:gd name="connsiteX246" fmla="*/ 308360 w 2784860"/>
              <a:gd name="connsiteY246" fmla="*/ 723900 h 2618878"/>
              <a:gd name="connsiteX247" fmla="*/ 304550 w 2784860"/>
              <a:gd name="connsiteY247" fmla="*/ 739140 h 2618878"/>
              <a:gd name="connsiteX248" fmla="*/ 300740 w 2784860"/>
              <a:gd name="connsiteY248" fmla="*/ 750570 h 2618878"/>
              <a:gd name="connsiteX249" fmla="*/ 296930 w 2784860"/>
              <a:gd name="connsiteY249" fmla="*/ 769620 h 2618878"/>
              <a:gd name="connsiteX250" fmla="*/ 300740 w 2784860"/>
              <a:gd name="connsiteY250" fmla="*/ 861060 h 2618878"/>
              <a:gd name="connsiteX251" fmla="*/ 312170 w 2784860"/>
              <a:gd name="connsiteY251" fmla="*/ 910590 h 2618878"/>
              <a:gd name="connsiteX252" fmla="*/ 315980 w 2784860"/>
              <a:gd name="connsiteY252" fmla="*/ 925830 h 2618878"/>
              <a:gd name="connsiteX253" fmla="*/ 312170 w 2784860"/>
              <a:gd name="connsiteY253" fmla="*/ 963930 h 2618878"/>
              <a:gd name="connsiteX254" fmla="*/ 293120 w 2784860"/>
              <a:gd name="connsiteY254" fmla="*/ 998220 h 2618878"/>
              <a:gd name="connsiteX255" fmla="*/ 285500 w 2784860"/>
              <a:gd name="connsiteY255" fmla="*/ 1009650 h 2618878"/>
              <a:gd name="connsiteX256" fmla="*/ 277880 w 2784860"/>
              <a:gd name="connsiteY256" fmla="*/ 1021080 h 2618878"/>
              <a:gd name="connsiteX257" fmla="*/ 270260 w 2784860"/>
              <a:gd name="connsiteY257" fmla="*/ 1043940 h 2618878"/>
              <a:gd name="connsiteX258" fmla="*/ 274070 w 2784860"/>
              <a:gd name="connsiteY258" fmla="*/ 1089660 h 2618878"/>
              <a:gd name="connsiteX259" fmla="*/ 277880 w 2784860"/>
              <a:gd name="connsiteY259" fmla="*/ 1101090 h 2618878"/>
              <a:gd name="connsiteX260" fmla="*/ 315980 w 2784860"/>
              <a:gd name="connsiteY260" fmla="*/ 1143000 h 2618878"/>
              <a:gd name="connsiteX261" fmla="*/ 312170 w 2784860"/>
              <a:gd name="connsiteY261" fmla="*/ 1181100 h 2618878"/>
              <a:gd name="connsiteX262" fmla="*/ 300740 w 2784860"/>
              <a:gd name="connsiteY262" fmla="*/ 1184910 h 2618878"/>
              <a:gd name="connsiteX263" fmla="*/ 285500 w 2784860"/>
              <a:gd name="connsiteY263" fmla="*/ 1188720 h 2618878"/>
              <a:gd name="connsiteX264" fmla="*/ 232160 w 2784860"/>
              <a:gd name="connsiteY264" fmla="*/ 1196340 h 2618878"/>
              <a:gd name="connsiteX265" fmla="*/ 216920 w 2784860"/>
              <a:gd name="connsiteY265" fmla="*/ 1200150 h 2618878"/>
              <a:gd name="connsiteX266" fmla="*/ 194060 w 2784860"/>
              <a:gd name="connsiteY266" fmla="*/ 1215390 h 2618878"/>
              <a:gd name="connsiteX267" fmla="*/ 159770 w 2784860"/>
              <a:gd name="connsiteY267" fmla="*/ 1245870 h 2618878"/>
              <a:gd name="connsiteX268" fmla="*/ 148340 w 2784860"/>
              <a:gd name="connsiteY268" fmla="*/ 1257300 h 2618878"/>
              <a:gd name="connsiteX269" fmla="*/ 136910 w 2784860"/>
              <a:gd name="connsiteY269" fmla="*/ 1272540 h 2618878"/>
              <a:gd name="connsiteX270" fmla="*/ 125480 w 2784860"/>
              <a:gd name="connsiteY270" fmla="*/ 1283970 h 2618878"/>
              <a:gd name="connsiteX271" fmla="*/ 110240 w 2784860"/>
              <a:gd name="connsiteY271" fmla="*/ 1306830 h 2618878"/>
              <a:gd name="connsiteX272" fmla="*/ 102620 w 2784860"/>
              <a:gd name="connsiteY272" fmla="*/ 1318260 h 2618878"/>
              <a:gd name="connsiteX273" fmla="*/ 95000 w 2784860"/>
              <a:gd name="connsiteY273" fmla="*/ 1329690 h 2618878"/>
              <a:gd name="connsiteX274" fmla="*/ 87380 w 2784860"/>
              <a:gd name="connsiteY274" fmla="*/ 1341120 h 2618878"/>
              <a:gd name="connsiteX275" fmla="*/ 75950 w 2784860"/>
              <a:gd name="connsiteY275" fmla="*/ 1367790 h 2618878"/>
              <a:gd name="connsiteX276" fmla="*/ 68330 w 2784860"/>
              <a:gd name="connsiteY276" fmla="*/ 1390650 h 2618878"/>
              <a:gd name="connsiteX277" fmla="*/ 64520 w 2784860"/>
              <a:gd name="connsiteY277" fmla="*/ 1402080 h 2618878"/>
              <a:gd name="connsiteX278" fmla="*/ 60710 w 2784860"/>
              <a:gd name="connsiteY278" fmla="*/ 1413510 h 2618878"/>
              <a:gd name="connsiteX279" fmla="*/ 56900 w 2784860"/>
              <a:gd name="connsiteY279" fmla="*/ 1428750 h 2618878"/>
              <a:gd name="connsiteX280" fmla="*/ 53090 w 2784860"/>
              <a:gd name="connsiteY280" fmla="*/ 1440180 h 2618878"/>
              <a:gd name="connsiteX281" fmla="*/ 49280 w 2784860"/>
              <a:gd name="connsiteY281" fmla="*/ 1455420 h 2618878"/>
              <a:gd name="connsiteX282" fmla="*/ 37850 w 2784860"/>
              <a:gd name="connsiteY282" fmla="*/ 1482090 h 2618878"/>
              <a:gd name="connsiteX283" fmla="*/ 30230 w 2784860"/>
              <a:gd name="connsiteY283" fmla="*/ 1508760 h 2618878"/>
              <a:gd name="connsiteX284" fmla="*/ 26420 w 2784860"/>
              <a:gd name="connsiteY284" fmla="*/ 1520190 h 2618878"/>
              <a:gd name="connsiteX285" fmla="*/ 18800 w 2784860"/>
              <a:gd name="connsiteY285" fmla="*/ 1546860 h 2618878"/>
              <a:gd name="connsiteX286" fmla="*/ 30230 w 2784860"/>
              <a:gd name="connsiteY286" fmla="*/ 1573530 h 2618878"/>
              <a:gd name="connsiteX287" fmla="*/ 41660 w 2784860"/>
              <a:gd name="connsiteY287" fmla="*/ 1577340 h 2618878"/>
              <a:gd name="connsiteX288" fmla="*/ 56900 w 2784860"/>
              <a:gd name="connsiteY288" fmla="*/ 1588770 h 2618878"/>
              <a:gd name="connsiteX289" fmla="*/ 79760 w 2784860"/>
              <a:gd name="connsiteY289" fmla="*/ 1596390 h 2618878"/>
              <a:gd name="connsiteX290" fmla="*/ 98810 w 2784860"/>
              <a:gd name="connsiteY290" fmla="*/ 1623060 h 2618878"/>
              <a:gd name="connsiteX291" fmla="*/ 106430 w 2784860"/>
              <a:gd name="connsiteY291" fmla="*/ 1634490 h 2618878"/>
              <a:gd name="connsiteX292" fmla="*/ 114050 w 2784860"/>
              <a:gd name="connsiteY292" fmla="*/ 1664970 h 2618878"/>
              <a:gd name="connsiteX293" fmla="*/ 125480 w 2784860"/>
              <a:gd name="connsiteY293" fmla="*/ 1687830 h 2618878"/>
              <a:gd name="connsiteX294" fmla="*/ 129290 w 2784860"/>
              <a:gd name="connsiteY294" fmla="*/ 1786890 h 2618878"/>
              <a:gd name="connsiteX295" fmla="*/ 133100 w 2784860"/>
              <a:gd name="connsiteY295" fmla="*/ 1798320 h 2618878"/>
              <a:gd name="connsiteX296" fmla="*/ 136910 w 2784860"/>
              <a:gd name="connsiteY296" fmla="*/ 1817370 h 2618878"/>
              <a:gd name="connsiteX297" fmla="*/ 144530 w 2784860"/>
              <a:gd name="connsiteY297" fmla="*/ 1832610 h 2618878"/>
              <a:gd name="connsiteX298" fmla="*/ 148340 w 2784860"/>
              <a:gd name="connsiteY298" fmla="*/ 1844040 h 2618878"/>
              <a:gd name="connsiteX299" fmla="*/ 140720 w 2784860"/>
              <a:gd name="connsiteY299" fmla="*/ 1870710 h 2618878"/>
              <a:gd name="connsiteX300" fmla="*/ 129290 w 2784860"/>
              <a:gd name="connsiteY300" fmla="*/ 1878330 h 2618878"/>
              <a:gd name="connsiteX301" fmla="*/ 106430 w 2784860"/>
              <a:gd name="connsiteY301" fmla="*/ 1905000 h 2618878"/>
              <a:gd name="connsiteX302" fmla="*/ 95000 w 2784860"/>
              <a:gd name="connsiteY302" fmla="*/ 1916430 h 2618878"/>
              <a:gd name="connsiteX303" fmla="*/ 91190 w 2784860"/>
              <a:gd name="connsiteY303" fmla="*/ 1927860 h 2618878"/>
              <a:gd name="connsiteX304" fmla="*/ 83570 w 2784860"/>
              <a:gd name="connsiteY304" fmla="*/ 1943100 h 2618878"/>
              <a:gd name="connsiteX305" fmla="*/ 87380 w 2784860"/>
              <a:gd name="connsiteY305" fmla="*/ 1988820 h 2618878"/>
              <a:gd name="connsiteX306" fmla="*/ 95000 w 2784860"/>
              <a:gd name="connsiteY306" fmla="*/ 2000250 h 2618878"/>
              <a:gd name="connsiteX307" fmla="*/ 117860 w 2784860"/>
              <a:gd name="connsiteY307" fmla="*/ 2015490 h 2618878"/>
              <a:gd name="connsiteX308" fmla="*/ 136910 w 2784860"/>
              <a:gd name="connsiteY308" fmla="*/ 2011680 h 2618878"/>
              <a:gd name="connsiteX309" fmla="*/ 163580 w 2784860"/>
              <a:gd name="connsiteY309" fmla="*/ 1992630 h 2618878"/>
              <a:gd name="connsiteX310" fmla="*/ 175010 w 2784860"/>
              <a:gd name="connsiteY310" fmla="*/ 1977390 h 2618878"/>
              <a:gd name="connsiteX311" fmla="*/ 197870 w 2784860"/>
              <a:gd name="connsiteY311" fmla="*/ 1962150 h 2618878"/>
              <a:gd name="connsiteX312" fmla="*/ 220730 w 2784860"/>
              <a:gd name="connsiteY312" fmla="*/ 1954530 h 2618878"/>
              <a:gd name="connsiteX313" fmla="*/ 277880 w 2784860"/>
              <a:gd name="connsiteY313" fmla="*/ 1958340 h 2618878"/>
              <a:gd name="connsiteX314" fmla="*/ 300740 w 2784860"/>
              <a:gd name="connsiteY314" fmla="*/ 1973580 h 2618878"/>
              <a:gd name="connsiteX315" fmla="*/ 319790 w 2784860"/>
              <a:gd name="connsiteY315" fmla="*/ 1992630 h 2618878"/>
              <a:gd name="connsiteX316" fmla="*/ 327410 w 2784860"/>
              <a:gd name="connsiteY316" fmla="*/ 2004060 h 2618878"/>
              <a:gd name="connsiteX317" fmla="*/ 338840 w 2784860"/>
              <a:gd name="connsiteY317" fmla="*/ 2015490 h 2618878"/>
              <a:gd name="connsiteX318" fmla="*/ 342650 w 2784860"/>
              <a:gd name="connsiteY318" fmla="*/ 2061210 h 2618878"/>
              <a:gd name="connsiteX319" fmla="*/ 331220 w 2784860"/>
              <a:gd name="connsiteY319" fmla="*/ 2068830 h 2618878"/>
              <a:gd name="connsiteX320" fmla="*/ 293120 w 2784860"/>
              <a:gd name="connsiteY320" fmla="*/ 2087880 h 2618878"/>
              <a:gd name="connsiteX321" fmla="*/ 281690 w 2784860"/>
              <a:gd name="connsiteY321" fmla="*/ 2091690 h 2618878"/>
              <a:gd name="connsiteX322" fmla="*/ 255020 w 2784860"/>
              <a:gd name="connsiteY322" fmla="*/ 2099310 h 2618878"/>
              <a:gd name="connsiteX323" fmla="*/ 224540 w 2784860"/>
              <a:gd name="connsiteY323" fmla="*/ 2114550 h 2618878"/>
              <a:gd name="connsiteX324" fmla="*/ 197870 w 2784860"/>
              <a:gd name="connsiteY324" fmla="*/ 2122170 h 2618878"/>
              <a:gd name="connsiteX325" fmla="*/ 186440 w 2784860"/>
              <a:gd name="connsiteY325" fmla="*/ 2125980 h 2618878"/>
              <a:gd name="connsiteX326" fmla="*/ 175010 w 2784860"/>
              <a:gd name="connsiteY326" fmla="*/ 2133600 h 2618878"/>
              <a:gd name="connsiteX327" fmla="*/ 133100 w 2784860"/>
              <a:gd name="connsiteY327" fmla="*/ 2137410 h 2618878"/>
              <a:gd name="connsiteX328" fmla="*/ 114050 w 2784860"/>
              <a:gd name="connsiteY328" fmla="*/ 2141220 h 2618878"/>
              <a:gd name="connsiteX329" fmla="*/ 72140 w 2784860"/>
              <a:gd name="connsiteY329" fmla="*/ 2145030 h 2618878"/>
              <a:gd name="connsiteX330" fmla="*/ 49280 w 2784860"/>
              <a:gd name="connsiteY330" fmla="*/ 2160270 h 2618878"/>
              <a:gd name="connsiteX331" fmla="*/ 37850 w 2784860"/>
              <a:gd name="connsiteY331" fmla="*/ 2164080 h 2618878"/>
              <a:gd name="connsiteX332" fmla="*/ 26420 w 2784860"/>
              <a:gd name="connsiteY332" fmla="*/ 2175510 h 2618878"/>
              <a:gd name="connsiteX333" fmla="*/ 7370 w 2784860"/>
              <a:gd name="connsiteY333" fmla="*/ 2202180 h 2618878"/>
              <a:gd name="connsiteX334" fmla="*/ 7370 w 2784860"/>
              <a:gd name="connsiteY334" fmla="*/ 2331720 h 2618878"/>
              <a:gd name="connsiteX335" fmla="*/ 18800 w 2784860"/>
              <a:gd name="connsiteY335" fmla="*/ 2358390 h 2618878"/>
              <a:gd name="connsiteX336" fmla="*/ 14990 w 2784860"/>
              <a:gd name="connsiteY336" fmla="*/ 2426970 h 2618878"/>
              <a:gd name="connsiteX337" fmla="*/ 11180 w 2784860"/>
              <a:gd name="connsiteY337" fmla="*/ 2438400 h 2618878"/>
              <a:gd name="connsiteX338" fmla="*/ 14990 w 2784860"/>
              <a:gd name="connsiteY338" fmla="*/ 2503170 h 2618878"/>
              <a:gd name="connsiteX339" fmla="*/ 37850 w 2784860"/>
              <a:gd name="connsiteY339" fmla="*/ 2529840 h 2618878"/>
              <a:gd name="connsiteX340" fmla="*/ 45470 w 2784860"/>
              <a:gd name="connsiteY340" fmla="*/ 2541270 h 2618878"/>
              <a:gd name="connsiteX341" fmla="*/ 110240 w 2784860"/>
              <a:gd name="connsiteY341" fmla="*/ 2571750 h 2618878"/>
              <a:gd name="connsiteX342" fmla="*/ 133100 w 2784860"/>
              <a:gd name="connsiteY342" fmla="*/ 2579370 h 2618878"/>
              <a:gd name="connsiteX343" fmla="*/ 144530 w 2784860"/>
              <a:gd name="connsiteY343" fmla="*/ 2583180 h 2618878"/>
              <a:gd name="connsiteX344" fmla="*/ 163580 w 2784860"/>
              <a:gd name="connsiteY344" fmla="*/ 2586990 h 2618878"/>
              <a:gd name="connsiteX345" fmla="*/ 201680 w 2784860"/>
              <a:gd name="connsiteY345" fmla="*/ 2606040 h 2618878"/>
              <a:gd name="connsiteX346" fmla="*/ 213110 w 2784860"/>
              <a:gd name="connsiteY346" fmla="*/ 2613660 h 2618878"/>
              <a:gd name="connsiteX347" fmla="*/ 289310 w 2784860"/>
              <a:gd name="connsiteY347" fmla="*/ 2613660 h 2618878"/>
              <a:gd name="connsiteX348" fmla="*/ 300740 w 2784860"/>
              <a:gd name="connsiteY348" fmla="*/ 2609850 h 2618878"/>
              <a:gd name="connsiteX349" fmla="*/ 312170 w 2784860"/>
              <a:gd name="connsiteY349" fmla="*/ 2602230 h 2618878"/>
              <a:gd name="connsiteX350" fmla="*/ 338840 w 2784860"/>
              <a:gd name="connsiteY350" fmla="*/ 2583180 h 2618878"/>
              <a:gd name="connsiteX351" fmla="*/ 346460 w 2784860"/>
              <a:gd name="connsiteY351" fmla="*/ 2571750 h 2618878"/>
              <a:gd name="connsiteX352" fmla="*/ 369320 w 2784860"/>
              <a:gd name="connsiteY352" fmla="*/ 2552700 h 2618878"/>
              <a:gd name="connsiteX353" fmla="*/ 376940 w 2784860"/>
              <a:gd name="connsiteY353" fmla="*/ 2541270 h 2618878"/>
              <a:gd name="connsiteX354" fmla="*/ 388370 w 2784860"/>
              <a:gd name="connsiteY354" fmla="*/ 2529840 h 2618878"/>
              <a:gd name="connsiteX355" fmla="*/ 395990 w 2784860"/>
              <a:gd name="connsiteY355" fmla="*/ 2518410 h 2618878"/>
              <a:gd name="connsiteX356" fmla="*/ 418850 w 2784860"/>
              <a:gd name="connsiteY356" fmla="*/ 2499360 h 2618878"/>
              <a:gd name="connsiteX357" fmla="*/ 426470 w 2784860"/>
              <a:gd name="connsiteY357" fmla="*/ 2487930 h 2618878"/>
              <a:gd name="connsiteX358" fmla="*/ 437900 w 2784860"/>
              <a:gd name="connsiteY358" fmla="*/ 2480310 h 2618878"/>
              <a:gd name="connsiteX359" fmla="*/ 453140 w 2784860"/>
              <a:gd name="connsiteY359" fmla="*/ 2468880 h 2618878"/>
              <a:gd name="connsiteX360" fmla="*/ 464570 w 2784860"/>
              <a:gd name="connsiteY360" fmla="*/ 2457450 h 2618878"/>
              <a:gd name="connsiteX361" fmla="*/ 487430 w 2784860"/>
              <a:gd name="connsiteY361" fmla="*/ 2442210 h 2618878"/>
              <a:gd name="connsiteX362" fmla="*/ 498860 w 2784860"/>
              <a:gd name="connsiteY362" fmla="*/ 2434590 h 2618878"/>
              <a:gd name="connsiteX363" fmla="*/ 517910 w 2784860"/>
              <a:gd name="connsiteY363" fmla="*/ 2411730 h 2618878"/>
              <a:gd name="connsiteX364" fmla="*/ 540770 w 2784860"/>
              <a:gd name="connsiteY364" fmla="*/ 2396490 h 2618878"/>
              <a:gd name="connsiteX365" fmla="*/ 548390 w 2784860"/>
              <a:gd name="connsiteY365" fmla="*/ 2385060 h 2618878"/>
              <a:gd name="connsiteX366" fmla="*/ 559820 w 2784860"/>
              <a:gd name="connsiteY366" fmla="*/ 2377440 h 2618878"/>
              <a:gd name="connsiteX367" fmla="*/ 575060 w 2784860"/>
              <a:gd name="connsiteY367" fmla="*/ 2354580 h 2618878"/>
              <a:gd name="connsiteX368" fmla="*/ 582680 w 2784860"/>
              <a:gd name="connsiteY368" fmla="*/ 2343150 h 2618878"/>
              <a:gd name="connsiteX369" fmla="*/ 605540 w 2784860"/>
              <a:gd name="connsiteY369" fmla="*/ 2324100 h 2618878"/>
              <a:gd name="connsiteX370" fmla="*/ 620780 w 2784860"/>
              <a:gd name="connsiteY370" fmla="*/ 2327910 h 2618878"/>
              <a:gd name="connsiteX371" fmla="*/ 605540 w 2784860"/>
              <a:gd name="connsiteY371" fmla="*/ 2366010 h 2618878"/>
              <a:gd name="connsiteX372" fmla="*/ 586490 w 2784860"/>
              <a:gd name="connsiteY372" fmla="*/ 2400300 h 2618878"/>
              <a:gd name="connsiteX373" fmla="*/ 594110 w 2784860"/>
              <a:gd name="connsiteY373" fmla="*/ 2426970 h 2618878"/>
              <a:gd name="connsiteX374" fmla="*/ 597920 w 2784860"/>
              <a:gd name="connsiteY374" fmla="*/ 2442210 h 2618878"/>
              <a:gd name="connsiteX375" fmla="*/ 601730 w 2784860"/>
              <a:gd name="connsiteY375" fmla="*/ 2453640 h 2618878"/>
              <a:gd name="connsiteX376" fmla="*/ 613160 w 2784860"/>
              <a:gd name="connsiteY376" fmla="*/ 2457450 h 2618878"/>
              <a:gd name="connsiteX377" fmla="*/ 639830 w 2784860"/>
              <a:gd name="connsiteY377" fmla="*/ 2468880 h 2618878"/>
              <a:gd name="connsiteX378" fmla="*/ 670310 w 2784860"/>
              <a:gd name="connsiteY378" fmla="*/ 2461260 h 2618878"/>
              <a:gd name="connsiteX379" fmla="*/ 685550 w 2784860"/>
              <a:gd name="connsiteY379" fmla="*/ 2449830 h 2618878"/>
              <a:gd name="connsiteX380" fmla="*/ 719840 w 2784860"/>
              <a:gd name="connsiteY380" fmla="*/ 2426970 h 2618878"/>
              <a:gd name="connsiteX381" fmla="*/ 731270 w 2784860"/>
              <a:gd name="connsiteY381" fmla="*/ 2419350 h 2618878"/>
              <a:gd name="connsiteX382" fmla="*/ 742700 w 2784860"/>
              <a:gd name="connsiteY382" fmla="*/ 2411730 h 2618878"/>
              <a:gd name="connsiteX383" fmla="*/ 784610 w 2784860"/>
              <a:gd name="connsiteY383" fmla="*/ 2392680 h 2618878"/>
              <a:gd name="connsiteX384" fmla="*/ 796040 w 2784860"/>
              <a:gd name="connsiteY384" fmla="*/ 2381250 h 2618878"/>
              <a:gd name="connsiteX385" fmla="*/ 822710 w 2784860"/>
              <a:gd name="connsiteY385" fmla="*/ 2343150 h 2618878"/>
              <a:gd name="connsiteX386" fmla="*/ 830330 w 2784860"/>
              <a:gd name="connsiteY386" fmla="*/ 2327910 h 2618878"/>
              <a:gd name="connsiteX387" fmla="*/ 826520 w 2784860"/>
              <a:gd name="connsiteY387" fmla="*/ 2293620 h 2618878"/>
              <a:gd name="connsiteX388" fmla="*/ 822710 w 2784860"/>
              <a:gd name="connsiteY388" fmla="*/ 2282190 h 2618878"/>
              <a:gd name="connsiteX389" fmla="*/ 811280 w 2784860"/>
              <a:gd name="connsiteY389" fmla="*/ 2270760 h 2618878"/>
              <a:gd name="connsiteX390" fmla="*/ 788420 w 2784860"/>
              <a:gd name="connsiteY390" fmla="*/ 2244090 h 2618878"/>
              <a:gd name="connsiteX391" fmla="*/ 784610 w 2784860"/>
              <a:gd name="connsiteY391" fmla="*/ 2228850 h 2618878"/>
              <a:gd name="connsiteX392" fmla="*/ 761750 w 2784860"/>
              <a:gd name="connsiteY392" fmla="*/ 2202180 h 2618878"/>
              <a:gd name="connsiteX393" fmla="*/ 761750 w 2784860"/>
              <a:gd name="connsiteY393" fmla="*/ 2122170 h 2618878"/>
              <a:gd name="connsiteX394" fmla="*/ 769370 w 2784860"/>
              <a:gd name="connsiteY394" fmla="*/ 2095500 h 2618878"/>
              <a:gd name="connsiteX395" fmla="*/ 780800 w 2784860"/>
              <a:gd name="connsiteY395" fmla="*/ 2065020 h 2618878"/>
              <a:gd name="connsiteX396" fmla="*/ 784610 w 2784860"/>
              <a:gd name="connsiteY396" fmla="*/ 2053590 h 2618878"/>
              <a:gd name="connsiteX397" fmla="*/ 792230 w 2784860"/>
              <a:gd name="connsiteY397" fmla="*/ 2042160 h 2618878"/>
              <a:gd name="connsiteX398" fmla="*/ 811280 w 2784860"/>
              <a:gd name="connsiteY398" fmla="*/ 2007870 h 2618878"/>
              <a:gd name="connsiteX399" fmla="*/ 841760 w 2784860"/>
              <a:gd name="connsiteY399" fmla="*/ 1981200 h 2618878"/>
              <a:gd name="connsiteX400" fmla="*/ 853190 w 2784860"/>
              <a:gd name="connsiteY400" fmla="*/ 1973580 h 2618878"/>
              <a:gd name="connsiteX401" fmla="*/ 864620 w 2784860"/>
              <a:gd name="connsiteY401" fmla="*/ 1962150 h 2618878"/>
              <a:gd name="connsiteX402" fmla="*/ 887480 w 2784860"/>
              <a:gd name="connsiteY402" fmla="*/ 1946910 h 2618878"/>
              <a:gd name="connsiteX403" fmla="*/ 898910 w 2784860"/>
              <a:gd name="connsiteY403" fmla="*/ 1939290 h 2618878"/>
              <a:gd name="connsiteX404" fmla="*/ 910340 w 2784860"/>
              <a:gd name="connsiteY404" fmla="*/ 1931670 h 2618878"/>
              <a:gd name="connsiteX405" fmla="*/ 921770 w 2784860"/>
              <a:gd name="connsiteY405" fmla="*/ 1927860 h 2618878"/>
              <a:gd name="connsiteX406" fmla="*/ 952250 w 2784860"/>
              <a:gd name="connsiteY406" fmla="*/ 1920240 h 2618878"/>
              <a:gd name="connsiteX407" fmla="*/ 963680 w 2784860"/>
              <a:gd name="connsiteY407" fmla="*/ 1912620 h 2618878"/>
              <a:gd name="connsiteX408" fmla="*/ 1020830 w 2784860"/>
              <a:gd name="connsiteY408" fmla="*/ 1916430 h 2618878"/>
              <a:gd name="connsiteX409" fmla="*/ 1032260 w 2784860"/>
              <a:gd name="connsiteY409" fmla="*/ 1924050 h 2618878"/>
              <a:gd name="connsiteX410" fmla="*/ 1055120 w 2784860"/>
              <a:gd name="connsiteY410" fmla="*/ 1943100 h 2618878"/>
              <a:gd name="connsiteX411" fmla="*/ 1085600 w 2784860"/>
              <a:gd name="connsiteY411" fmla="*/ 1977390 h 2618878"/>
              <a:gd name="connsiteX412" fmla="*/ 1112270 w 2784860"/>
              <a:gd name="connsiteY412" fmla="*/ 2000250 h 2618878"/>
              <a:gd name="connsiteX413" fmla="*/ 1123700 w 2784860"/>
              <a:gd name="connsiteY413" fmla="*/ 2004060 h 2618878"/>
              <a:gd name="connsiteX414" fmla="*/ 1188470 w 2784860"/>
              <a:gd name="connsiteY414" fmla="*/ 2015490 h 2618878"/>
              <a:gd name="connsiteX415" fmla="*/ 1215140 w 2784860"/>
              <a:gd name="connsiteY415" fmla="*/ 2023110 h 2618878"/>
              <a:gd name="connsiteX416" fmla="*/ 1230380 w 2784860"/>
              <a:gd name="connsiteY416" fmla="*/ 2026920 h 2618878"/>
              <a:gd name="connsiteX417" fmla="*/ 1260860 w 2784860"/>
              <a:gd name="connsiteY417" fmla="*/ 2061210 h 2618878"/>
              <a:gd name="connsiteX418" fmla="*/ 1264670 w 2784860"/>
              <a:gd name="connsiteY418" fmla="*/ 2072640 h 2618878"/>
              <a:gd name="connsiteX419" fmla="*/ 1257050 w 2784860"/>
              <a:gd name="connsiteY419" fmla="*/ 2110740 h 2618878"/>
              <a:gd name="connsiteX420" fmla="*/ 1234190 w 2784860"/>
              <a:gd name="connsiteY420" fmla="*/ 2137410 h 2618878"/>
              <a:gd name="connsiteX421" fmla="*/ 1215140 w 2784860"/>
              <a:gd name="connsiteY421" fmla="*/ 2160270 h 2618878"/>
              <a:gd name="connsiteX422" fmla="*/ 1211330 w 2784860"/>
              <a:gd name="connsiteY422" fmla="*/ 2171700 h 2618878"/>
              <a:gd name="connsiteX423" fmla="*/ 1203710 w 2784860"/>
              <a:gd name="connsiteY423" fmla="*/ 2202180 h 2618878"/>
              <a:gd name="connsiteX424" fmla="*/ 1211330 w 2784860"/>
              <a:gd name="connsiteY424" fmla="*/ 2251710 h 2618878"/>
              <a:gd name="connsiteX425" fmla="*/ 1218950 w 2784860"/>
              <a:gd name="connsiteY425" fmla="*/ 2263140 h 2618878"/>
              <a:gd name="connsiteX426" fmla="*/ 1226570 w 2784860"/>
              <a:gd name="connsiteY426" fmla="*/ 2293620 h 2618878"/>
              <a:gd name="connsiteX427" fmla="*/ 1234190 w 2784860"/>
              <a:gd name="connsiteY427" fmla="*/ 2327910 h 2618878"/>
              <a:gd name="connsiteX428" fmla="*/ 1238000 w 2784860"/>
              <a:gd name="connsiteY428" fmla="*/ 2392680 h 2618878"/>
              <a:gd name="connsiteX429" fmla="*/ 1253240 w 2784860"/>
              <a:gd name="connsiteY429" fmla="*/ 2430780 h 2618878"/>
              <a:gd name="connsiteX430" fmla="*/ 1264670 w 2784860"/>
              <a:gd name="connsiteY430" fmla="*/ 2438400 h 2618878"/>
              <a:gd name="connsiteX431" fmla="*/ 1291340 w 2784860"/>
              <a:gd name="connsiteY431" fmla="*/ 2449830 h 2618878"/>
              <a:gd name="connsiteX432" fmla="*/ 1310390 w 2784860"/>
              <a:gd name="connsiteY432" fmla="*/ 2453640 h 2618878"/>
              <a:gd name="connsiteX433" fmla="*/ 1337060 w 2784860"/>
              <a:gd name="connsiteY433" fmla="*/ 2449830 h 2618878"/>
              <a:gd name="connsiteX434" fmla="*/ 1348490 w 2784860"/>
              <a:gd name="connsiteY434" fmla="*/ 2446020 h 2618878"/>
              <a:gd name="connsiteX435" fmla="*/ 1428500 w 2784860"/>
              <a:gd name="connsiteY435" fmla="*/ 2449830 h 2618878"/>
              <a:gd name="connsiteX436" fmla="*/ 1439930 w 2784860"/>
              <a:gd name="connsiteY436" fmla="*/ 2457450 h 2618878"/>
              <a:gd name="connsiteX437" fmla="*/ 1443740 w 2784860"/>
              <a:gd name="connsiteY437" fmla="*/ 2468880 h 2618878"/>
              <a:gd name="connsiteX438" fmla="*/ 1458980 w 2784860"/>
              <a:gd name="connsiteY438" fmla="*/ 2491740 h 2618878"/>
              <a:gd name="connsiteX439" fmla="*/ 1481840 w 2784860"/>
              <a:gd name="connsiteY439" fmla="*/ 2522220 h 2618878"/>
              <a:gd name="connsiteX440" fmla="*/ 1508510 w 2784860"/>
              <a:gd name="connsiteY440" fmla="*/ 2545080 h 2618878"/>
              <a:gd name="connsiteX441" fmla="*/ 1527560 w 2784860"/>
              <a:gd name="connsiteY441" fmla="*/ 2541270 h 2618878"/>
              <a:gd name="connsiteX442" fmla="*/ 1546610 w 2784860"/>
              <a:gd name="connsiteY442" fmla="*/ 2518410 h 2618878"/>
              <a:gd name="connsiteX443" fmla="*/ 1569470 w 2784860"/>
              <a:gd name="connsiteY443" fmla="*/ 2495550 h 2618878"/>
              <a:gd name="connsiteX444" fmla="*/ 1580900 w 2784860"/>
              <a:gd name="connsiteY444" fmla="*/ 2480310 h 2618878"/>
              <a:gd name="connsiteX445" fmla="*/ 1615190 w 2784860"/>
              <a:gd name="connsiteY445" fmla="*/ 2449830 h 2618878"/>
              <a:gd name="connsiteX446" fmla="*/ 1638050 w 2784860"/>
              <a:gd name="connsiteY446" fmla="*/ 2430780 h 2618878"/>
              <a:gd name="connsiteX447" fmla="*/ 1668530 w 2784860"/>
              <a:gd name="connsiteY447" fmla="*/ 2419350 h 2618878"/>
              <a:gd name="connsiteX448" fmla="*/ 1683770 w 2784860"/>
              <a:gd name="connsiteY448" fmla="*/ 2415540 h 2618878"/>
              <a:gd name="connsiteX449" fmla="*/ 1748540 w 2784860"/>
              <a:gd name="connsiteY449" fmla="*/ 2426970 h 2618878"/>
              <a:gd name="connsiteX450" fmla="*/ 1775210 w 2784860"/>
              <a:gd name="connsiteY450" fmla="*/ 2423160 h 2618878"/>
              <a:gd name="connsiteX451" fmla="*/ 1809500 w 2784860"/>
              <a:gd name="connsiteY451" fmla="*/ 2419350 h 2618878"/>
              <a:gd name="connsiteX452" fmla="*/ 1870460 w 2784860"/>
              <a:gd name="connsiteY452" fmla="*/ 2415540 h 2618878"/>
              <a:gd name="connsiteX453" fmla="*/ 1874270 w 2784860"/>
              <a:gd name="connsiteY453" fmla="*/ 2426970 h 2618878"/>
              <a:gd name="connsiteX454" fmla="*/ 1878080 w 2784860"/>
              <a:gd name="connsiteY454" fmla="*/ 2442210 h 2618878"/>
              <a:gd name="connsiteX455" fmla="*/ 1927610 w 2784860"/>
              <a:gd name="connsiteY455" fmla="*/ 2484120 h 2618878"/>
              <a:gd name="connsiteX456" fmla="*/ 1939040 w 2784860"/>
              <a:gd name="connsiteY456" fmla="*/ 2487930 h 2618878"/>
              <a:gd name="connsiteX457" fmla="*/ 1977140 w 2784860"/>
              <a:gd name="connsiteY457" fmla="*/ 2491740 h 2618878"/>
              <a:gd name="connsiteX458" fmla="*/ 1996190 w 2784860"/>
              <a:gd name="connsiteY458" fmla="*/ 2495550 h 2618878"/>
              <a:gd name="connsiteX459" fmla="*/ 2038100 w 2784860"/>
              <a:gd name="connsiteY459" fmla="*/ 2499360 h 2618878"/>
              <a:gd name="connsiteX460" fmla="*/ 2106680 w 2784860"/>
              <a:gd name="connsiteY460" fmla="*/ 2491740 h 2618878"/>
              <a:gd name="connsiteX461" fmla="*/ 2118110 w 2784860"/>
              <a:gd name="connsiteY461" fmla="*/ 2487930 h 2618878"/>
              <a:gd name="connsiteX462" fmla="*/ 2156210 w 2784860"/>
              <a:gd name="connsiteY462" fmla="*/ 2453640 h 2618878"/>
              <a:gd name="connsiteX463" fmla="*/ 2167640 w 2784860"/>
              <a:gd name="connsiteY463" fmla="*/ 2438400 h 2618878"/>
              <a:gd name="connsiteX464" fmla="*/ 2182880 w 2784860"/>
              <a:gd name="connsiteY464" fmla="*/ 2426970 h 2618878"/>
              <a:gd name="connsiteX465" fmla="*/ 2194310 w 2784860"/>
              <a:gd name="connsiteY465" fmla="*/ 2411730 h 2618878"/>
              <a:gd name="connsiteX466" fmla="*/ 2217170 w 2784860"/>
              <a:gd name="connsiteY466" fmla="*/ 2392680 h 2618878"/>
              <a:gd name="connsiteX467" fmla="*/ 2251460 w 2784860"/>
              <a:gd name="connsiteY467" fmla="*/ 2354580 h 2618878"/>
              <a:gd name="connsiteX468" fmla="*/ 2255270 w 2784860"/>
              <a:gd name="connsiteY468" fmla="*/ 2339340 h 2618878"/>
              <a:gd name="connsiteX469" fmla="*/ 2259080 w 2784860"/>
              <a:gd name="connsiteY469" fmla="*/ 2327910 h 2618878"/>
              <a:gd name="connsiteX470" fmla="*/ 2266700 w 2784860"/>
              <a:gd name="connsiteY470" fmla="*/ 2289810 h 2618878"/>
              <a:gd name="connsiteX471" fmla="*/ 2266700 w 2784860"/>
              <a:gd name="connsiteY471" fmla="*/ 2133600 h 2618878"/>
              <a:gd name="connsiteX472" fmla="*/ 2251460 w 2784860"/>
              <a:gd name="connsiteY472" fmla="*/ 2114550 h 2618878"/>
              <a:gd name="connsiteX473" fmla="*/ 2243840 w 2784860"/>
              <a:gd name="connsiteY473" fmla="*/ 2103120 h 2618878"/>
              <a:gd name="connsiteX474" fmla="*/ 2232410 w 2784860"/>
              <a:gd name="connsiteY474" fmla="*/ 2091690 h 2618878"/>
              <a:gd name="connsiteX475" fmla="*/ 2220980 w 2784860"/>
              <a:gd name="connsiteY475" fmla="*/ 2068830 h 2618878"/>
              <a:gd name="connsiteX476" fmla="*/ 2205740 w 2784860"/>
              <a:gd name="connsiteY476" fmla="*/ 2049780 h 2618878"/>
              <a:gd name="connsiteX477" fmla="*/ 2198120 w 2784860"/>
              <a:gd name="connsiteY477" fmla="*/ 2038350 h 2618878"/>
              <a:gd name="connsiteX478" fmla="*/ 2186690 w 2784860"/>
              <a:gd name="connsiteY478" fmla="*/ 2023110 h 2618878"/>
              <a:gd name="connsiteX479" fmla="*/ 2179070 w 2784860"/>
              <a:gd name="connsiteY479" fmla="*/ 2011680 h 2618878"/>
              <a:gd name="connsiteX480" fmla="*/ 2167640 w 2784860"/>
              <a:gd name="connsiteY480" fmla="*/ 2004060 h 2618878"/>
              <a:gd name="connsiteX481" fmla="*/ 2121920 w 2784860"/>
              <a:gd name="connsiteY481" fmla="*/ 2007870 h 2618878"/>
              <a:gd name="connsiteX482" fmla="*/ 2102870 w 2784860"/>
              <a:gd name="connsiteY482" fmla="*/ 2011680 h 2618878"/>
              <a:gd name="connsiteX483" fmla="*/ 2064770 w 2784860"/>
              <a:gd name="connsiteY483" fmla="*/ 2007870 h 2618878"/>
              <a:gd name="connsiteX484" fmla="*/ 2045720 w 2784860"/>
              <a:gd name="connsiteY484" fmla="*/ 1985010 h 2618878"/>
              <a:gd name="connsiteX485" fmla="*/ 2030480 w 2784860"/>
              <a:gd name="connsiteY485" fmla="*/ 1962150 h 2618878"/>
              <a:gd name="connsiteX486" fmla="*/ 2034290 w 2784860"/>
              <a:gd name="connsiteY486" fmla="*/ 1912620 h 2618878"/>
              <a:gd name="connsiteX487" fmla="*/ 2038100 w 2784860"/>
              <a:gd name="connsiteY487" fmla="*/ 1901190 h 2618878"/>
              <a:gd name="connsiteX488" fmla="*/ 2041910 w 2784860"/>
              <a:gd name="connsiteY488" fmla="*/ 1885950 h 2618878"/>
              <a:gd name="connsiteX489" fmla="*/ 2038100 w 2784860"/>
              <a:gd name="connsiteY489" fmla="*/ 1847850 h 2618878"/>
              <a:gd name="connsiteX490" fmla="*/ 2015240 w 2784860"/>
              <a:gd name="connsiteY490" fmla="*/ 1809750 h 2618878"/>
              <a:gd name="connsiteX491" fmla="*/ 2003810 w 2784860"/>
              <a:gd name="connsiteY491" fmla="*/ 1798320 h 2618878"/>
              <a:gd name="connsiteX492" fmla="*/ 1984760 w 2784860"/>
              <a:gd name="connsiteY492" fmla="*/ 1794510 h 2618878"/>
              <a:gd name="connsiteX493" fmla="*/ 1969520 w 2784860"/>
              <a:gd name="connsiteY493" fmla="*/ 1790700 h 2618878"/>
              <a:gd name="connsiteX494" fmla="*/ 1927610 w 2784860"/>
              <a:gd name="connsiteY494" fmla="*/ 1798320 h 2618878"/>
              <a:gd name="connsiteX495" fmla="*/ 1908560 w 2784860"/>
              <a:gd name="connsiteY495" fmla="*/ 1809750 h 2618878"/>
              <a:gd name="connsiteX496" fmla="*/ 1897130 w 2784860"/>
              <a:gd name="connsiteY496" fmla="*/ 1817370 h 2618878"/>
              <a:gd name="connsiteX497" fmla="*/ 1881890 w 2784860"/>
              <a:gd name="connsiteY497" fmla="*/ 1821180 h 2618878"/>
              <a:gd name="connsiteX498" fmla="*/ 1828550 w 2784860"/>
              <a:gd name="connsiteY498" fmla="*/ 1817370 h 2618878"/>
              <a:gd name="connsiteX499" fmla="*/ 1801880 w 2784860"/>
              <a:gd name="connsiteY499" fmla="*/ 1802130 h 2618878"/>
              <a:gd name="connsiteX500" fmla="*/ 1779020 w 2784860"/>
              <a:gd name="connsiteY500" fmla="*/ 1775460 h 2618878"/>
              <a:gd name="connsiteX501" fmla="*/ 1763780 w 2784860"/>
              <a:gd name="connsiteY501" fmla="*/ 1760220 h 2618878"/>
              <a:gd name="connsiteX502" fmla="*/ 1744730 w 2784860"/>
              <a:gd name="connsiteY502" fmla="*/ 1744980 h 2618878"/>
              <a:gd name="connsiteX503" fmla="*/ 1748540 w 2784860"/>
              <a:gd name="connsiteY503" fmla="*/ 1733550 h 2618878"/>
              <a:gd name="connsiteX504" fmla="*/ 1794260 w 2784860"/>
              <a:gd name="connsiteY504" fmla="*/ 1729740 h 2618878"/>
              <a:gd name="connsiteX505" fmla="*/ 1805690 w 2784860"/>
              <a:gd name="connsiteY505" fmla="*/ 1737360 h 2618878"/>
              <a:gd name="connsiteX506" fmla="*/ 1817120 w 2784860"/>
              <a:gd name="connsiteY506" fmla="*/ 1748790 h 2618878"/>
              <a:gd name="connsiteX507" fmla="*/ 1859030 w 2784860"/>
              <a:gd name="connsiteY507" fmla="*/ 1756410 h 2618878"/>
              <a:gd name="connsiteX508" fmla="*/ 1900940 w 2784860"/>
              <a:gd name="connsiteY508" fmla="*/ 1752600 h 2618878"/>
              <a:gd name="connsiteX509" fmla="*/ 1912370 w 2784860"/>
              <a:gd name="connsiteY509" fmla="*/ 1748790 h 2618878"/>
              <a:gd name="connsiteX510" fmla="*/ 1912370 w 2784860"/>
              <a:gd name="connsiteY510" fmla="*/ 1733550 h 2618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Lst>
            <a:rect l="l" t="t" r="r" b="b"/>
            <a:pathLst>
              <a:path w="2784860" h="2618878">
                <a:moveTo>
                  <a:pt x="1912370" y="1733550"/>
                </a:moveTo>
                <a:lnTo>
                  <a:pt x="1912370" y="1733550"/>
                </a:lnTo>
                <a:cubicBezTo>
                  <a:pt x="1919990" y="1723390"/>
                  <a:pt x="1928831" y="1714040"/>
                  <a:pt x="1935230" y="1703070"/>
                </a:cubicBezTo>
                <a:cubicBezTo>
                  <a:pt x="1937868" y="1698547"/>
                  <a:pt x="1936698" y="1692514"/>
                  <a:pt x="1939040" y="1687830"/>
                </a:cubicBezTo>
                <a:cubicBezTo>
                  <a:pt x="1943136" y="1679639"/>
                  <a:pt x="1954280" y="1664970"/>
                  <a:pt x="1954280" y="1664970"/>
                </a:cubicBezTo>
                <a:cubicBezTo>
                  <a:pt x="1955550" y="1659890"/>
                  <a:pt x="1956585" y="1654746"/>
                  <a:pt x="1958090" y="1649730"/>
                </a:cubicBezTo>
                <a:cubicBezTo>
                  <a:pt x="1960398" y="1642037"/>
                  <a:pt x="1965710" y="1626870"/>
                  <a:pt x="1965710" y="1626870"/>
                </a:cubicBezTo>
                <a:cubicBezTo>
                  <a:pt x="1964440" y="1601470"/>
                  <a:pt x="1964103" y="1576006"/>
                  <a:pt x="1961900" y="1550670"/>
                </a:cubicBezTo>
                <a:cubicBezTo>
                  <a:pt x="1961552" y="1546669"/>
                  <a:pt x="1958090" y="1543256"/>
                  <a:pt x="1958090" y="1539240"/>
                </a:cubicBezTo>
                <a:cubicBezTo>
                  <a:pt x="1958090" y="1521415"/>
                  <a:pt x="1959817" y="1503603"/>
                  <a:pt x="1961900" y="1485900"/>
                </a:cubicBezTo>
                <a:cubicBezTo>
                  <a:pt x="1962369" y="1481911"/>
                  <a:pt x="1963760" y="1477981"/>
                  <a:pt x="1965710" y="1474470"/>
                </a:cubicBezTo>
                <a:cubicBezTo>
                  <a:pt x="1970158" y="1466464"/>
                  <a:pt x="1978054" y="1460298"/>
                  <a:pt x="1980950" y="1451610"/>
                </a:cubicBezTo>
                <a:cubicBezTo>
                  <a:pt x="1982220" y="1447800"/>
                  <a:pt x="1981920" y="1443020"/>
                  <a:pt x="1984760" y="1440180"/>
                </a:cubicBezTo>
                <a:cubicBezTo>
                  <a:pt x="1987600" y="1437340"/>
                  <a:pt x="1992380" y="1437640"/>
                  <a:pt x="1996190" y="1436370"/>
                </a:cubicBezTo>
                <a:cubicBezTo>
                  <a:pt x="2007620" y="1437640"/>
                  <a:pt x="2019323" y="1437391"/>
                  <a:pt x="2030480" y="1440180"/>
                </a:cubicBezTo>
                <a:cubicBezTo>
                  <a:pt x="2034922" y="1441291"/>
                  <a:pt x="2037814" y="1445752"/>
                  <a:pt x="2041910" y="1447800"/>
                </a:cubicBezTo>
                <a:cubicBezTo>
                  <a:pt x="2045502" y="1449596"/>
                  <a:pt x="2049530" y="1450340"/>
                  <a:pt x="2053340" y="1451610"/>
                </a:cubicBezTo>
                <a:cubicBezTo>
                  <a:pt x="2080976" y="1448539"/>
                  <a:pt x="2081872" y="1449989"/>
                  <a:pt x="2102870" y="1443990"/>
                </a:cubicBezTo>
                <a:cubicBezTo>
                  <a:pt x="2106732" y="1442887"/>
                  <a:pt x="2110708" y="1441976"/>
                  <a:pt x="2114300" y="1440180"/>
                </a:cubicBezTo>
                <a:cubicBezTo>
                  <a:pt x="2118396" y="1438132"/>
                  <a:pt x="2121920" y="1435100"/>
                  <a:pt x="2125730" y="1432560"/>
                </a:cubicBezTo>
                <a:cubicBezTo>
                  <a:pt x="2143510" y="1433830"/>
                  <a:pt x="2161367" y="1434287"/>
                  <a:pt x="2179070" y="1436370"/>
                </a:cubicBezTo>
                <a:cubicBezTo>
                  <a:pt x="2183059" y="1436839"/>
                  <a:pt x="2187364" y="1437671"/>
                  <a:pt x="2190500" y="1440180"/>
                </a:cubicBezTo>
                <a:cubicBezTo>
                  <a:pt x="2194076" y="1443041"/>
                  <a:pt x="2195189" y="1448092"/>
                  <a:pt x="2198120" y="1451610"/>
                </a:cubicBezTo>
                <a:cubicBezTo>
                  <a:pt x="2201569" y="1455749"/>
                  <a:pt x="2206101" y="1458901"/>
                  <a:pt x="2209550" y="1463040"/>
                </a:cubicBezTo>
                <a:cubicBezTo>
                  <a:pt x="2212481" y="1466558"/>
                  <a:pt x="2214239" y="1470952"/>
                  <a:pt x="2217170" y="1474470"/>
                </a:cubicBezTo>
                <a:cubicBezTo>
                  <a:pt x="2223987" y="1482651"/>
                  <a:pt x="2242964" y="1499441"/>
                  <a:pt x="2251460" y="1501140"/>
                </a:cubicBezTo>
                <a:lnTo>
                  <a:pt x="2270510" y="1504950"/>
                </a:lnTo>
                <a:cubicBezTo>
                  <a:pt x="2288290" y="1503680"/>
                  <a:pt x="2306147" y="1503223"/>
                  <a:pt x="2323850" y="1501140"/>
                </a:cubicBezTo>
                <a:cubicBezTo>
                  <a:pt x="2327839" y="1500671"/>
                  <a:pt x="2331342" y="1498118"/>
                  <a:pt x="2335280" y="1497330"/>
                </a:cubicBezTo>
                <a:cubicBezTo>
                  <a:pt x="2344086" y="1495569"/>
                  <a:pt x="2353060" y="1494790"/>
                  <a:pt x="2361950" y="1493520"/>
                </a:cubicBezTo>
                <a:cubicBezTo>
                  <a:pt x="2369570" y="1490980"/>
                  <a:pt x="2378127" y="1490355"/>
                  <a:pt x="2384810" y="1485900"/>
                </a:cubicBezTo>
                <a:cubicBezTo>
                  <a:pt x="2388620" y="1483360"/>
                  <a:pt x="2392056" y="1480140"/>
                  <a:pt x="2396240" y="1478280"/>
                </a:cubicBezTo>
                <a:cubicBezTo>
                  <a:pt x="2403580" y="1475018"/>
                  <a:pt x="2411480" y="1473200"/>
                  <a:pt x="2419100" y="1470660"/>
                </a:cubicBezTo>
                <a:lnTo>
                  <a:pt x="2430530" y="1466850"/>
                </a:lnTo>
                <a:cubicBezTo>
                  <a:pt x="2434340" y="1465580"/>
                  <a:pt x="2438064" y="1464014"/>
                  <a:pt x="2441960" y="1463040"/>
                </a:cubicBezTo>
                <a:cubicBezTo>
                  <a:pt x="2447040" y="1461770"/>
                  <a:pt x="2452165" y="1460669"/>
                  <a:pt x="2457200" y="1459230"/>
                </a:cubicBezTo>
                <a:cubicBezTo>
                  <a:pt x="2461062" y="1458127"/>
                  <a:pt x="2464768" y="1456523"/>
                  <a:pt x="2468630" y="1455420"/>
                </a:cubicBezTo>
                <a:cubicBezTo>
                  <a:pt x="2508937" y="1443904"/>
                  <a:pt x="2452405" y="1462098"/>
                  <a:pt x="2506730" y="1443990"/>
                </a:cubicBezTo>
                <a:lnTo>
                  <a:pt x="2518160" y="1440180"/>
                </a:lnTo>
                <a:cubicBezTo>
                  <a:pt x="2541020" y="1441450"/>
                  <a:pt x="2563948" y="1441819"/>
                  <a:pt x="2586740" y="1443990"/>
                </a:cubicBezTo>
                <a:cubicBezTo>
                  <a:pt x="2600003" y="1445253"/>
                  <a:pt x="2597691" y="1450127"/>
                  <a:pt x="2609600" y="1455420"/>
                </a:cubicBezTo>
                <a:cubicBezTo>
                  <a:pt x="2625898" y="1462663"/>
                  <a:pt x="2632184" y="1462417"/>
                  <a:pt x="2647700" y="1466850"/>
                </a:cubicBezTo>
                <a:cubicBezTo>
                  <a:pt x="2651562" y="1467953"/>
                  <a:pt x="2655320" y="1469390"/>
                  <a:pt x="2659130" y="1470660"/>
                </a:cubicBezTo>
                <a:cubicBezTo>
                  <a:pt x="2669290" y="1469390"/>
                  <a:pt x="2679732" y="1469544"/>
                  <a:pt x="2689610" y="1466850"/>
                </a:cubicBezTo>
                <a:cubicBezTo>
                  <a:pt x="2706952" y="1462120"/>
                  <a:pt x="2696398" y="1457610"/>
                  <a:pt x="2708660" y="1447800"/>
                </a:cubicBezTo>
                <a:cubicBezTo>
                  <a:pt x="2711796" y="1445291"/>
                  <a:pt x="2716280" y="1445260"/>
                  <a:pt x="2720090" y="1443990"/>
                </a:cubicBezTo>
                <a:cubicBezTo>
                  <a:pt x="2739009" y="1415611"/>
                  <a:pt x="2714694" y="1450466"/>
                  <a:pt x="2739140" y="1421130"/>
                </a:cubicBezTo>
                <a:cubicBezTo>
                  <a:pt x="2742071" y="1417612"/>
                  <a:pt x="2743718" y="1413122"/>
                  <a:pt x="2746760" y="1409700"/>
                </a:cubicBezTo>
                <a:cubicBezTo>
                  <a:pt x="2753919" y="1401646"/>
                  <a:pt x="2769620" y="1386840"/>
                  <a:pt x="2769620" y="1386840"/>
                </a:cubicBezTo>
                <a:lnTo>
                  <a:pt x="2781050" y="1352550"/>
                </a:lnTo>
                <a:lnTo>
                  <a:pt x="2784860" y="1341120"/>
                </a:lnTo>
                <a:cubicBezTo>
                  <a:pt x="2776110" y="1306120"/>
                  <a:pt x="2788756" y="1342180"/>
                  <a:pt x="2769620" y="1318260"/>
                </a:cubicBezTo>
                <a:cubicBezTo>
                  <a:pt x="2767111" y="1315124"/>
                  <a:pt x="2768319" y="1309966"/>
                  <a:pt x="2765810" y="1306830"/>
                </a:cubicBezTo>
                <a:cubicBezTo>
                  <a:pt x="2758531" y="1297731"/>
                  <a:pt x="2752153" y="1300001"/>
                  <a:pt x="2742950" y="1295400"/>
                </a:cubicBezTo>
                <a:cubicBezTo>
                  <a:pt x="2738854" y="1293352"/>
                  <a:pt x="2735616" y="1289828"/>
                  <a:pt x="2731520" y="1287780"/>
                </a:cubicBezTo>
                <a:cubicBezTo>
                  <a:pt x="2727928" y="1285984"/>
                  <a:pt x="2723601" y="1285920"/>
                  <a:pt x="2720090" y="1283970"/>
                </a:cubicBezTo>
                <a:cubicBezTo>
                  <a:pt x="2712084" y="1279522"/>
                  <a:pt x="2704850" y="1273810"/>
                  <a:pt x="2697230" y="1268730"/>
                </a:cubicBezTo>
                <a:lnTo>
                  <a:pt x="2685800" y="1261110"/>
                </a:lnTo>
                <a:cubicBezTo>
                  <a:pt x="2665480" y="1230630"/>
                  <a:pt x="2692150" y="1267460"/>
                  <a:pt x="2666750" y="1242060"/>
                </a:cubicBezTo>
                <a:cubicBezTo>
                  <a:pt x="2655831" y="1231141"/>
                  <a:pt x="2661518" y="1231595"/>
                  <a:pt x="2655320" y="1219200"/>
                </a:cubicBezTo>
                <a:cubicBezTo>
                  <a:pt x="2653272" y="1215104"/>
                  <a:pt x="2649560" y="1211954"/>
                  <a:pt x="2647700" y="1207770"/>
                </a:cubicBezTo>
                <a:cubicBezTo>
                  <a:pt x="2644438" y="1200430"/>
                  <a:pt x="2640080" y="1184910"/>
                  <a:pt x="2640080" y="1184910"/>
                </a:cubicBezTo>
                <a:cubicBezTo>
                  <a:pt x="2641350" y="1181100"/>
                  <a:pt x="2641662" y="1176822"/>
                  <a:pt x="2643890" y="1173480"/>
                </a:cubicBezTo>
                <a:cubicBezTo>
                  <a:pt x="2647668" y="1167813"/>
                  <a:pt x="2660092" y="1157389"/>
                  <a:pt x="2666750" y="1154430"/>
                </a:cubicBezTo>
                <a:cubicBezTo>
                  <a:pt x="2674090" y="1151168"/>
                  <a:pt x="2689610" y="1146810"/>
                  <a:pt x="2689610" y="1146810"/>
                </a:cubicBezTo>
                <a:cubicBezTo>
                  <a:pt x="2701685" y="1128697"/>
                  <a:pt x="2695782" y="1139724"/>
                  <a:pt x="2704850" y="1112520"/>
                </a:cubicBezTo>
                <a:lnTo>
                  <a:pt x="2708660" y="1101090"/>
                </a:lnTo>
                <a:cubicBezTo>
                  <a:pt x="2712273" y="1072184"/>
                  <a:pt x="2715707" y="1063049"/>
                  <a:pt x="2708660" y="1032510"/>
                </a:cubicBezTo>
                <a:cubicBezTo>
                  <a:pt x="2705999" y="1020979"/>
                  <a:pt x="2697351" y="1019911"/>
                  <a:pt x="2689610" y="1013460"/>
                </a:cubicBezTo>
                <a:cubicBezTo>
                  <a:pt x="2685471" y="1010011"/>
                  <a:pt x="2682319" y="1005479"/>
                  <a:pt x="2678180" y="1002030"/>
                </a:cubicBezTo>
                <a:cubicBezTo>
                  <a:pt x="2664277" y="990444"/>
                  <a:pt x="2667623" y="998798"/>
                  <a:pt x="2655320" y="982980"/>
                </a:cubicBezTo>
                <a:cubicBezTo>
                  <a:pt x="2649697" y="975751"/>
                  <a:pt x="2640080" y="960120"/>
                  <a:pt x="2640080" y="960120"/>
                </a:cubicBezTo>
                <a:cubicBezTo>
                  <a:pt x="2641417" y="940058"/>
                  <a:pt x="2648010" y="888661"/>
                  <a:pt x="2640080" y="864870"/>
                </a:cubicBezTo>
                <a:cubicBezTo>
                  <a:pt x="2638632" y="860526"/>
                  <a:pt x="2632460" y="859790"/>
                  <a:pt x="2628650" y="857250"/>
                </a:cubicBezTo>
                <a:cubicBezTo>
                  <a:pt x="2626110" y="853440"/>
                  <a:pt x="2624913" y="848247"/>
                  <a:pt x="2621030" y="845820"/>
                </a:cubicBezTo>
                <a:cubicBezTo>
                  <a:pt x="2614219" y="841563"/>
                  <a:pt x="2604853" y="842655"/>
                  <a:pt x="2598170" y="838200"/>
                </a:cubicBezTo>
                <a:lnTo>
                  <a:pt x="2586740" y="830580"/>
                </a:lnTo>
                <a:cubicBezTo>
                  <a:pt x="2584200" y="826770"/>
                  <a:pt x="2582696" y="822011"/>
                  <a:pt x="2579120" y="819150"/>
                </a:cubicBezTo>
                <a:cubicBezTo>
                  <a:pt x="2575984" y="816641"/>
                  <a:pt x="2571201" y="817290"/>
                  <a:pt x="2567690" y="815340"/>
                </a:cubicBezTo>
                <a:cubicBezTo>
                  <a:pt x="2559684" y="810892"/>
                  <a:pt x="2553518" y="802996"/>
                  <a:pt x="2544830" y="800100"/>
                </a:cubicBezTo>
                <a:cubicBezTo>
                  <a:pt x="2541020" y="798830"/>
                  <a:pt x="2536992" y="798086"/>
                  <a:pt x="2533400" y="796290"/>
                </a:cubicBezTo>
                <a:cubicBezTo>
                  <a:pt x="2529304" y="794242"/>
                  <a:pt x="2526154" y="790530"/>
                  <a:pt x="2521970" y="788670"/>
                </a:cubicBezTo>
                <a:cubicBezTo>
                  <a:pt x="2514630" y="785408"/>
                  <a:pt x="2499110" y="781050"/>
                  <a:pt x="2499110" y="781050"/>
                </a:cubicBezTo>
                <a:cubicBezTo>
                  <a:pt x="2488950" y="782320"/>
                  <a:pt x="2478137" y="781057"/>
                  <a:pt x="2468630" y="784860"/>
                </a:cubicBezTo>
                <a:cubicBezTo>
                  <a:pt x="2464378" y="786561"/>
                  <a:pt x="2464248" y="793052"/>
                  <a:pt x="2461010" y="796290"/>
                </a:cubicBezTo>
                <a:cubicBezTo>
                  <a:pt x="2457772" y="799528"/>
                  <a:pt x="2453098" y="800979"/>
                  <a:pt x="2449580" y="803910"/>
                </a:cubicBezTo>
                <a:cubicBezTo>
                  <a:pt x="2445441" y="807359"/>
                  <a:pt x="2442403" y="812032"/>
                  <a:pt x="2438150" y="815340"/>
                </a:cubicBezTo>
                <a:cubicBezTo>
                  <a:pt x="2430921" y="820963"/>
                  <a:pt x="2423978" y="827684"/>
                  <a:pt x="2415290" y="830580"/>
                </a:cubicBezTo>
                <a:lnTo>
                  <a:pt x="2392430" y="838200"/>
                </a:lnTo>
                <a:cubicBezTo>
                  <a:pt x="2387350" y="836930"/>
                  <a:pt x="2382003" y="836453"/>
                  <a:pt x="2377190" y="834390"/>
                </a:cubicBezTo>
                <a:cubicBezTo>
                  <a:pt x="2366501" y="829809"/>
                  <a:pt x="2346152" y="808788"/>
                  <a:pt x="2342900" y="803910"/>
                </a:cubicBezTo>
                <a:cubicBezTo>
                  <a:pt x="2337820" y="796290"/>
                  <a:pt x="2335280" y="786130"/>
                  <a:pt x="2327660" y="781050"/>
                </a:cubicBezTo>
                <a:cubicBezTo>
                  <a:pt x="2320040" y="775970"/>
                  <a:pt x="2313488" y="768706"/>
                  <a:pt x="2304800" y="765810"/>
                </a:cubicBezTo>
                <a:lnTo>
                  <a:pt x="2281940" y="758190"/>
                </a:lnTo>
                <a:cubicBezTo>
                  <a:pt x="2278130" y="756920"/>
                  <a:pt x="2273852" y="756608"/>
                  <a:pt x="2270510" y="754380"/>
                </a:cubicBezTo>
                <a:cubicBezTo>
                  <a:pt x="2266700" y="751840"/>
                  <a:pt x="2263289" y="748564"/>
                  <a:pt x="2259080" y="746760"/>
                </a:cubicBezTo>
                <a:cubicBezTo>
                  <a:pt x="2254372" y="744742"/>
                  <a:pt x="2228180" y="739818"/>
                  <a:pt x="2224790" y="739140"/>
                </a:cubicBezTo>
                <a:cubicBezTo>
                  <a:pt x="2215900" y="740410"/>
                  <a:pt x="2206502" y="739726"/>
                  <a:pt x="2198120" y="742950"/>
                </a:cubicBezTo>
                <a:cubicBezTo>
                  <a:pt x="2189572" y="746238"/>
                  <a:pt x="2182880" y="753110"/>
                  <a:pt x="2175260" y="758190"/>
                </a:cubicBezTo>
                <a:lnTo>
                  <a:pt x="2163830" y="765810"/>
                </a:lnTo>
                <a:cubicBezTo>
                  <a:pt x="2160020" y="768350"/>
                  <a:pt x="2156842" y="772319"/>
                  <a:pt x="2152400" y="773430"/>
                </a:cubicBezTo>
                <a:lnTo>
                  <a:pt x="2137160" y="777240"/>
                </a:lnTo>
                <a:cubicBezTo>
                  <a:pt x="2128270" y="775970"/>
                  <a:pt x="2119092" y="776010"/>
                  <a:pt x="2110490" y="773430"/>
                </a:cubicBezTo>
                <a:cubicBezTo>
                  <a:pt x="2090285" y="767369"/>
                  <a:pt x="2103909" y="756343"/>
                  <a:pt x="2083820" y="742950"/>
                </a:cubicBezTo>
                <a:lnTo>
                  <a:pt x="2072390" y="735330"/>
                </a:lnTo>
                <a:cubicBezTo>
                  <a:pt x="2054161" y="707987"/>
                  <a:pt x="2063626" y="718946"/>
                  <a:pt x="2045720" y="701040"/>
                </a:cubicBezTo>
                <a:cubicBezTo>
                  <a:pt x="2044450" y="697230"/>
                  <a:pt x="2043860" y="693121"/>
                  <a:pt x="2041910" y="689610"/>
                </a:cubicBezTo>
                <a:cubicBezTo>
                  <a:pt x="2037462" y="681604"/>
                  <a:pt x="2029566" y="675438"/>
                  <a:pt x="2026670" y="666750"/>
                </a:cubicBezTo>
                <a:lnTo>
                  <a:pt x="2022860" y="655320"/>
                </a:lnTo>
                <a:cubicBezTo>
                  <a:pt x="2024130" y="643890"/>
                  <a:pt x="2023033" y="631940"/>
                  <a:pt x="2026670" y="621030"/>
                </a:cubicBezTo>
                <a:cubicBezTo>
                  <a:pt x="2028374" y="615918"/>
                  <a:pt x="2033961" y="613049"/>
                  <a:pt x="2038100" y="609600"/>
                </a:cubicBezTo>
                <a:cubicBezTo>
                  <a:pt x="2054478" y="595951"/>
                  <a:pt x="2043777" y="606762"/>
                  <a:pt x="2060960" y="598170"/>
                </a:cubicBezTo>
                <a:cubicBezTo>
                  <a:pt x="2065056" y="596122"/>
                  <a:pt x="2068968" y="593592"/>
                  <a:pt x="2072390" y="590550"/>
                </a:cubicBezTo>
                <a:cubicBezTo>
                  <a:pt x="2080444" y="583391"/>
                  <a:pt x="2085027" y="571098"/>
                  <a:pt x="2095250" y="567690"/>
                </a:cubicBezTo>
                <a:cubicBezTo>
                  <a:pt x="2123980" y="558113"/>
                  <a:pt x="2088567" y="571032"/>
                  <a:pt x="2118110" y="556260"/>
                </a:cubicBezTo>
                <a:cubicBezTo>
                  <a:pt x="2121702" y="554464"/>
                  <a:pt x="2125730" y="553720"/>
                  <a:pt x="2129540" y="552450"/>
                </a:cubicBezTo>
                <a:cubicBezTo>
                  <a:pt x="2143510" y="553720"/>
                  <a:pt x="2157563" y="554276"/>
                  <a:pt x="2171450" y="556260"/>
                </a:cubicBezTo>
                <a:cubicBezTo>
                  <a:pt x="2175426" y="556828"/>
                  <a:pt x="2178864" y="560070"/>
                  <a:pt x="2182880" y="560070"/>
                </a:cubicBezTo>
                <a:cubicBezTo>
                  <a:pt x="2194380" y="560070"/>
                  <a:pt x="2205740" y="557530"/>
                  <a:pt x="2217170" y="556260"/>
                </a:cubicBezTo>
                <a:cubicBezTo>
                  <a:pt x="2249927" y="534422"/>
                  <a:pt x="2208482" y="560604"/>
                  <a:pt x="2240030" y="544830"/>
                </a:cubicBezTo>
                <a:cubicBezTo>
                  <a:pt x="2244126" y="542782"/>
                  <a:pt x="2247364" y="539258"/>
                  <a:pt x="2251460" y="537210"/>
                </a:cubicBezTo>
                <a:cubicBezTo>
                  <a:pt x="2260839" y="532520"/>
                  <a:pt x="2276970" y="531053"/>
                  <a:pt x="2285750" y="529590"/>
                </a:cubicBezTo>
                <a:cubicBezTo>
                  <a:pt x="2287020" y="525780"/>
                  <a:pt x="2289560" y="522176"/>
                  <a:pt x="2289560" y="518160"/>
                </a:cubicBezTo>
                <a:cubicBezTo>
                  <a:pt x="2289560" y="506108"/>
                  <a:pt x="2281192" y="503547"/>
                  <a:pt x="2274320" y="495300"/>
                </a:cubicBezTo>
                <a:cubicBezTo>
                  <a:pt x="2271389" y="491782"/>
                  <a:pt x="2269631" y="487388"/>
                  <a:pt x="2266700" y="483870"/>
                </a:cubicBezTo>
                <a:cubicBezTo>
                  <a:pt x="2263251" y="479731"/>
                  <a:pt x="2258719" y="476579"/>
                  <a:pt x="2255270" y="472440"/>
                </a:cubicBezTo>
                <a:cubicBezTo>
                  <a:pt x="2252339" y="468922"/>
                  <a:pt x="2250888" y="464248"/>
                  <a:pt x="2247650" y="461010"/>
                </a:cubicBezTo>
                <a:cubicBezTo>
                  <a:pt x="2244412" y="457772"/>
                  <a:pt x="2240030" y="455930"/>
                  <a:pt x="2236220" y="453390"/>
                </a:cubicBezTo>
                <a:lnTo>
                  <a:pt x="2220980" y="430530"/>
                </a:lnTo>
                <a:cubicBezTo>
                  <a:pt x="2218440" y="426720"/>
                  <a:pt x="2214808" y="423444"/>
                  <a:pt x="2213360" y="419100"/>
                </a:cubicBezTo>
                <a:lnTo>
                  <a:pt x="2209550" y="407670"/>
                </a:lnTo>
                <a:cubicBezTo>
                  <a:pt x="2208280" y="389890"/>
                  <a:pt x="2210063" y="371623"/>
                  <a:pt x="2205740" y="354330"/>
                </a:cubicBezTo>
                <a:cubicBezTo>
                  <a:pt x="2204629" y="349888"/>
                  <a:pt x="2197171" y="350286"/>
                  <a:pt x="2194310" y="346710"/>
                </a:cubicBezTo>
                <a:cubicBezTo>
                  <a:pt x="2191801" y="343574"/>
                  <a:pt x="2191770" y="339090"/>
                  <a:pt x="2190500" y="335280"/>
                </a:cubicBezTo>
                <a:cubicBezTo>
                  <a:pt x="2191770" y="326390"/>
                  <a:pt x="2191730" y="317212"/>
                  <a:pt x="2194310" y="308610"/>
                </a:cubicBezTo>
                <a:cubicBezTo>
                  <a:pt x="2195626" y="304224"/>
                  <a:pt x="2199882" y="301276"/>
                  <a:pt x="2201930" y="297180"/>
                </a:cubicBezTo>
                <a:cubicBezTo>
                  <a:pt x="2203726" y="293588"/>
                  <a:pt x="2204470" y="289560"/>
                  <a:pt x="2205740" y="285750"/>
                </a:cubicBezTo>
                <a:cubicBezTo>
                  <a:pt x="2202825" y="274091"/>
                  <a:pt x="2203081" y="267851"/>
                  <a:pt x="2194310" y="259080"/>
                </a:cubicBezTo>
                <a:cubicBezTo>
                  <a:pt x="2191072" y="255842"/>
                  <a:pt x="2186690" y="254000"/>
                  <a:pt x="2182880" y="251460"/>
                </a:cubicBezTo>
                <a:lnTo>
                  <a:pt x="2167640" y="228600"/>
                </a:lnTo>
                <a:cubicBezTo>
                  <a:pt x="2165100" y="224790"/>
                  <a:pt x="2164364" y="218618"/>
                  <a:pt x="2160020" y="217170"/>
                </a:cubicBezTo>
                <a:lnTo>
                  <a:pt x="2148590" y="213360"/>
                </a:lnTo>
                <a:cubicBezTo>
                  <a:pt x="2143510" y="205740"/>
                  <a:pt x="2136246" y="199188"/>
                  <a:pt x="2133350" y="190500"/>
                </a:cubicBezTo>
                <a:cubicBezTo>
                  <a:pt x="2130251" y="181204"/>
                  <a:pt x="2129306" y="175026"/>
                  <a:pt x="2121920" y="167640"/>
                </a:cubicBezTo>
                <a:cubicBezTo>
                  <a:pt x="2109234" y="154954"/>
                  <a:pt x="2113004" y="163957"/>
                  <a:pt x="2099060" y="156210"/>
                </a:cubicBezTo>
                <a:cubicBezTo>
                  <a:pt x="2091054" y="151762"/>
                  <a:pt x="2083820" y="146050"/>
                  <a:pt x="2076200" y="140970"/>
                </a:cubicBezTo>
                <a:cubicBezTo>
                  <a:pt x="2068173" y="135619"/>
                  <a:pt x="2063199" y="130855"/>
                  <a:pt x="2053340" y="129540"/>
                </a:cubicBezTo>
                <a:cubicBezTo>
                  <a:pt x="2038181" y="127519"/>
                  <a:pt x="2022860" y="127000"/>
                  <a:pt x="2007620" y="125730"/>
                </a:cubicBezTo>
                <a:cubicBezTo>
                  <a:pt x="2003810" y="121920"/>
                  <a:pt x="1998807" y="119010"/>
                  <a:pt x="1996190" y="114300"/>
                </a:cubicBezTo>
                <a:cubicBezTo>
                  <a:pt x="1992289" y="107279"/>
                  <a:pt x="1988570" y="91440"/>
                  <a:pt x="1988570" y="91440"/>
                </a:cubicBezTo>
                <a:cubicBezTo>
                  <a:pt x="1993955" y="64514"/>
                  <a:pt x="1990332" y="78533"/>
                  <a:pt x="2000000" y="49530"/>
                </a:cubicBezTo>
                <a:lnTo>
                  <a:pt x="2003810" y="38100"/>
                </a:lnTo>
                <a:cubicBezTo>
                  <a:pt x="1987820" y="14115"/>
                  <a:pt x="1994848" y="17480"/>
                  <a:pt x="1942850" y="30480"/>
                </a:cubicBezTo>
                <a:cubicBezTo>
                  <a:pt x="1938408" y="31591"/>
                  <a:pt x="1938161" y="38392"/>
                  <a:pt x="1935230" y="41910"/>
                </a:cubicBezTo>
                <a:cubicBezTo>
                  <a:pt x="1931781" y="46049"/>
                  <a:pt x="1927610" y="49530"/>
                  <a:pt x="1923800" y="53340"/>
                </a:cubicBezTo>
                <a:cubicBezTo>
                  <a:pt x="1917094" y="73458"/>
                  <a:pt x="1923332" y="62542"/>
                  <a:pt x="1897130" y="80010"/>
                </a:cubicBezTo>
                <a:lnTo>
                  <a:pt x="1885700" y="87630"/>
                </a:lnTo>
                <a:cubicBezTo>
                  <a:pt x="1870460" y="86360"/>
                  <a:pt x="1854756" y="87760"/>
                  <a:pt x="1839980" y="83820"/>
                </a:cubicBezTo>
                <a:cubicBezTo>
                  <a:pt x="1834774" y="82432"/>
                  <a:pt x="1833033" y="75379"/>
                  <a:pt x="1828550" y="72390"/>
                </a:cubicBezTo>
                <a:cubicBezTo>
                  <a:pt x="1825208" y="70162"/>
                  <a:pt x="1820811" y="70162"/>
                  <a:pt x="1817120" y="68580"/>
                </a:cubicBezTo>
                <a:cubicBezTo>
                  <a:pt x="1811900" y="66343"/>
                  <a:pt x="1807100" y="63197"/>
                  <a:pt x="1801880" y="60960"/>
                </a:cubicBezTo>
                <a:cubicBezTo>
                  <a:pt x="1791629" y="56567"/>
                  <a:pt x="1782581" y="55576"/>
                  <a:pt x="1771400" y="53340"/>
                </a:cubicBezTo>
                <a:cubicBezTo>
                  <a:pt x="1752350" y="54610"/>
                  <a:pt x="1733083" y="54011"/>
                  <a:pt x="1714250" y="57150"/>
                </a:cubicBezTo>
                <a:cubicBezTo>
                  <a:pt x="1703435" y="58953"/>
                  <a:pt x="1700935" y="69317"/>
                  <a:pt x="1695200" y="76200"/>
                </a:cubicBezTo>
                <a:cubicBezTo>
                  <a:pt x="1686355" y="86813"/>
                  <a:pt x="1679742" y="90651"/>
                  <a:pt x="1668530" y="99060"/>
                </a:cubicBezTo>
                <a:cubicBezTo>
                  <a:pt x="1659433" y="126350"/>
                  <a:pt x="1672438" y="95132"/>
                  <a:pt x="1653290" y="118110"/>
                </a:cubicBezTo>
                <a:cubicBezTo>
                  <a:pt x="1649654" y="122473"/>
                  <a:pt x="1649078" y="128806"/>
                  <a:pt x="1645670" y="133350"/>
                </a:cubicBezTo>
                <a:cubicBezTo>
                  <a:pt x="1641359" y="139097"/>
                  <a:pt x="1635105" y="143135"/>
                  <a:pt x="1630430" y="148590"/>
                </a:cubicBezTo>
                <a:cubicBezTo>
                  <a:pt x="1617327" y="163877"/>
                  <a:pt x="1627113" y="155224"/>
                  <a:pt x="1619000" y="171450"/>
                </a:cubicBezTo>
                <a:cubicBezTo>
                  <a:pt x="1616952" y="175546"/>
                  <a:pt x="1613652" y="178904"/>
                  <a:pt x="1611380" y="182880"/>
                </a:cubicBezTo>
                <a:cubicBezTo>
                  <a:pt x="1608492" y="187934"/>
                  <a:pt x="1601444" y="204909"/>
                  <a:pt x="1596140" y="209550"/>
                </a:cubicBezTo>
                <a:cubicBezTo>
                  <a:pt x="1589248" y="215581"/>
                  <a:pt x="1573280" y="224790"/>
                  <a:pt x="1573280" y="224790"/>
                </a:cubicBezTo>
                <a:cubicBezTo>
                  <a:pt x="1561850" y="223520"/>
                  <a:pt x="1550147" y="223769"/>
                  <a:pt x="1538990" y="220980"/>
                </a:cubicBezTo>
                <a:cubicBezTo>
                  <a:pt x="1534548" y="219869"/>
                  <a:pt x="1531656" y="215408"/>
                  <a:pt x="1527560" y="213360"/>
                </a:cubicBezTo>
                <a:cubicBezTo>
                  <a:pt x="1523968" y="211564"/>
                  <a:pt x="1519940" y="210820"/>
                  <a:pt x="1516130" y="209550"/>
                </a:cubicBezTo>
                <a:cubicBezTo>
                  <a:pt x="1511050" y="205740"/>
                  <a:pt x="1506057" y="201811"/>
                  <a:pt x="1500890" y="198120"/>
                </a:cubicBezTo>
                <a:cubicBezTo>
                  <a:pt x="1497164" y="195458"/>
                  <a:pt x="1494027" y="190826"/>
                  <a:pt x="1489460" y="190500"/>
                </a:cubicBezTo>
                <a:cubicBezTo>
                  <a:pt x="1475468" y="189501"/>
                  <a:pt x="1461520" y="193040"/>
                  <a:pt x="1447550" y="194310"/>
                </a:cubicBezTo>
                <a:cubicBezTo>
                  <a:pt x="1438275" y="197402"/>
                  <a:pt x="1430730" y="202190"/>
                  <a:pt x="1420880" y="194310"/>
                </a:cubicBezTo>
                <a:cubicBezTo>
                  <a:pt x="1417744" y="191801"/>
                  <a:pt x="1419298" y="186222"/>
                  <a:pt x="1417070" y="182880"/>
                </a:cubicBezTo>
                <a:cubicBezTo>
                  <a:pt x="1414081" y="178397"/>
                  <a:pt x="1409450" y="175260"/>
                  <a:pt x="1405640" y="171450"/>
                </a:cubicBezTo>
                <a:cubicBezTo>
                  <a:pt x="1390874" y="127152"/>
                  <a:pt x="1411940" y="193862"/>
                  <a:pt x="1398020" y="68580"/>
                </a:cubicBezTo>
                <a:cubicBezTo>
                  <a:pt x="1396701" y="56712"/>
                  <a:pt x="1382772" y="53880"/>
                  <a:pt x="1375160" y="49530"/>
                </a:cubicBezTo>
                <a:cubicBezTo>
                  <a:pt x="1371184" y="47258"/>
                  <a:pt x="1367826" y="43958"/>
                  <a:pt x="1363730" y="41910"/>
                </a:cubicBezTo>
                <a:cubicBezTo>
                  <a:pt x="1332182" y="26136"/>
                  <a:pt x="1373627" y="52318"/>
                  <a:pt x="1340870" y="30480"/>
                </a:cubicBezTo>
                <a:cubicBezTo>
                  <a:pt x="1331980" y="31750"/>
                  <a:pt x="1323035" y="32684"/>
                  <a:pt x="1314200" y="34290"/>
                </a:cubicBezTo>
                <a:cubicBezTo>
                  <a:pt x="1303675" y="36204"/>
                  <a:pt x="1297323" y="38646"/>
                  <a:pt x="1287530" y="41910"/>
                </a:cubicBezTo>
                <a:cubicBezTo>
                  <a:pt x="1257610" y="39608"/>
                  <a:pt x="1244043" y="40563"/>
                  <a:pt x="1218950" y="34290"/>
                </a:cubicBezTo>
                <a:cubicBezTo>
                  <a:pt x="1215054" y="33316"/>
                  <a:pt x="1211330" y="31750"/>
                  <a:pt x="1207520" y="30480"/>
                </a:cubicBezTo>
                <a:cubicBezTo>
                  <a:pt x="1192280" y="31750"/>
                  <a:pt x="1176234" y="29238"/>
                  <a:pt x="1161800" y="34290"/>
                </a:cubicBezTo>
                <a:cubicBezTo>
                  <a:pt x="1149813" y="38485"/>
                  <a:pt x="1143641" y="54070"/>
                  <a:pt x="1131320" y="57150"/>
                </a:cubicBezTo>
                <a:cubicBezTo>
                  <a:pt x="1126240" y="58420"/>
                  <a:pt x="1121096" y="59455"/>
                  <a:pt x="1116080" y="60960"/>
                </a:cubicBezTo>
                <a:cubicBezTo>
                  <a:pt x="1108387" y="63268"/>
                  <a:pt x="1100840" y="66040"/>
                  <a:pt x="1093220" y="68580"/>
                </a:cubicBezTo>
                <a:cubicBezTo>
                  <a:pt x="1089410" y="69850"/>
                  <a:pt x="1085686" y="71416"/>
                  <a:pt x="1081790" y="72390"/>
                </a:cubicBezTo>
                <a:lnTo>
                  <a:pt x="1066550" y="76200"/>
                </a:lnTo>
                <a:cubicBezTo>
                  <a:pt x="1046230" y="74930"/>
                  <a:pt x="1025763" y="75141"/>
                  <a:pt x="1005590" y="72390"/>
                </a:cubicBezTo>
                <a:cubicBezTo>
                  <a:pt x="997631" y="71305"/>
                  <a:pt x="982730" y="64770"/>
                  <a:pt x="982730" y="64770"/>
                </a:cubicBezTo>
                <a:cubicBezTo>
                  <a:pt x="978920" y="60960"/>
                  <a:pt x="974289" y="57823"/>
                  <a:pt x="971300" y="53340"/>
                </a:cubicBezTo>
                <a:cubicBezTo>
                  <a:pt x="962060" y="39480"/>
                  <a:pt x="974258" y="43070"/>
                  <a:pt x="959870" y="30480"/>
                </a:cubicBezTo>
                <a:cubicBezTo>
                  <a:pt x="952978" y="24449"/>
                  <a:pt x="944336" y="20735"/>
                  <a:pt x="937010" y="15240"/>
                </a:cubicBezTo>
                <a:cubicBezTo>
                  <a:pt x="931930" y="11430"/>
                  <a:pt x="927450" y="6650"/>
                  <a:pt x="921770" y="3810"/>
                </a:cubicBezTo>
                <a:cubicBezTo>
                  <a:pt x="917086" y="1468"/>
                  <a:pt x="911610" y="1270"/>
                  <a:pt x="906530" y="0"/>
                </a:cubicBezTo>
                <a:cubicBezTo>
                  <a:pt x="822573" y="7632"/>
                  <a:pt x="892013" y="-6077"/>
                  <a:pt x="849380" y="15240"/>
                </a:cubicBezTo>
                <a:cubicBezTo>
                  <a:pt x="842196" y="18832"/>
                  <a:pt x="826520" y="22860"/>
                  <a:pt x="826520" y="22860"/>
                </a:cubicBezTo>
                <a:cubicBezTo>
                  <a:pt x="821440" y="26670"/>
                  <a:pt x="816447" y="30599"/>
                  <a:pt x="811280" y="34290"/>
                </a:cubicBezTo>
                <a:cubicBezTo>
                  <a:pt x="807554" y="36952"/>
                  <a:pt x="803088" y="38672"/>
                  <a:pt x="799850" y="41910"/>
                </a:cubicBezTo>
                <a:cubicBezTo>
                  <a:pt x="774450" y="67310"/>
                  <a:pt x="811280" y="40640"/>
                  <a:pt x="780800" y="60960"/>
                </a:cubicBezTo>
                <a:cubicBezTo>
                  <a:pt x="757773" y="107014"/>
                  <a:pt x="788676" y="51509"/>
                  <a:pt x="761750" y="83820"/>
                </a:cubicBezTo>
                <a:cubicBezTo>
                  <a:pt x="758114" y="88183"/>
                  <a:pt x="757140" y="94244"/>
                  <a:pt x="754130" y="99060"/>
                </a:cubicBezTo>
                <a:cubicBezTo>
                  <a:pt x="741369" y="119478"/>
                  <a:pt x="743820" y="110454"/>
                  <a:pt x="727460" y="129540"/>
                </a:cubicBezTo>
                <a:cubicBezTo>
                  <a:pt x="724480" y="133017"/>
                  <a:pt x="723078" y="137732"/>
                  <a:pt x="719840" y="140970"/>
                </a:cubicBezTo>
                <a:cubicBezTo>
                  <a:pt x="716602" y="144208"/>
                  <a:pt x="711928" y="145659"/>
                  <a:pt x="708410" y="148590"/>
                </a:cubicBezTo>
                <a:cubicBezTo>
                  <a:pt x="693670" y="160874"/>
                  <a:pt x="699900" y="161073"/>
                  <a:pt x="681740" y="171450"/>
                </a:cubicBezTo>
                <a:cubicBezTo>
                  <a:pt x="678253" y="173443"/>
                  <a:pt x="674206" y="174286"/>
                  <a:pt x="670310" y="175260"/>
                </a:cubicBezTo>
                <a:cubicBezTo>
                  <a:pt x="647815" y="180884"/>
                  <a:pt x="635375" y="180514"/>
                  <a:pt x="609350" y="182880"/>
                </a:cubicBezTo>
                <a:cubicBezTo>
                  <a:pt x="587443" y="190182"/>
                  <a:pt x="606274" y="184663"/>
                  <a:pt x="571250" y="190500"/>
                </a:cubicBezTo>
                <a:cubicBezTo>
                  <a:pt x="564862" y="191565"/>
                  <a:pt x="558611" y="193394"/>
                  <a:pt x="552200" y="194310"/>
                </a:cubicBezTo>
                <a:cubicBezTo>
                  <a:pt x="523308" y="198437"/>
                  <a:pt x="493555" y="199860"/>
                  <a:pt x="464570" y="201930"/>
                </a:cubicBezTo>
                <a:cubicBezTo>
                  <a:pt x="437165" y="211065"/>
                  <a:pt x="471388" y="199982"/>
                  <a:pt x="437900" y="209550"/>
                </a:cubicBezTo>
                <a:cubicBezTo>
                  <a:pt x="434038" y="210653"/>
                  <a:pt x="430280" y="212090"/>
                  <a:pt x="426470" y="213360"/>
                </a:cubicBezTo>
                <a:cubicBezTo>
                  <a:pt x="424623" y="218902"/>
                  <a:pt x="418157" y="230678"/>
                  <a:pt x="426470" y="236220"/>
                </a:cubicBezTo>
                <a:cubicBezTo>
                  <a:pt x="431858" y="239812"/>
                  <a:pt x="439238" y="238459"/>
                  <a:pt x="445520" y="240030"/>
                </a:cubicBezTo>
                <a:cubicBezTo>
                  <a:pt x="453174" y="241943"/>
                  <a:pt x="466319" y="247266"/>
                  <a:pt x="472190" y="251460"/>
                </a:cubicBezTo>
                <a:cubicBezTo>
                  <a:pt x="485940" y="261281"/>
                  <a:pt x="481411" y="262525"/>
                  <a:pt x="491240" y="274320"/>
                </a:cubicBezTo>
                <a:cubicBezTo>
                  <a:pt x="494689" y="278459"/>
                  <a:pt x="498860" y="281940"/>
                  <a:pt x="502670" y="285750"/>
                </a:cubicBezTo>
                <a:cubicBezTo>
                  <a:pt x="500130" y="299720"/>
                  <a:pt x="499826" y="314288"/>
                  <a:pt x="495050" y="327660"/>
                </a:cubicBezTo>
                <a:cubicBezTo>
                  <a:pt x="493238" y="332734"/>
                  <a:pt x="487069" y="334951"/>
                  <a:pt x="483620" y="339090"/>
                </a:cubicBezTo>
                <a:cubicBezTo>
                  <a:pt x="480689" y="342608"/>
                  <a:pt x="478540" y="346710"/>
                  <a:pt x="476000" y="350520"/>
                </a:cubicBezTo>
                <a:cubicBezTo>
                  <a:pt x="477282" y="357574"/>
                  <a:pt x="478052" y="393309"/>
                  <a:pt x="491240" y="403860"/>
                </a:cubicBezTo>
                <a:cubicBezTo>
                  <a:pt x="494376" y="406369"/>
                  <a:pt x="498860" y="406400"/>
                  <a:pt x="502670" y="407670"/>
                </a:cubicBezTo>
                <a:cubicBezTo>
                  <a:pt x="532578" y="437578"/>
                  <a:pt x="518879" y="427366"/>
                  <a:pt x="540770" y="441960"/>
                </a:cubicBezTo>
                <a:cubicBezTo>
                  <a:pt x="561090" y="472440"/>
                  <a:pt x="534420" y="435610"/>
                  <a:pt x="559820" y="461010"/>
                </a:cubicBezTo>
                <a:cubicBezTo>
                  <a:pt x="563058" y="464248"/>
                  <a:pt x="564900" y="468630"/>
                  <a:pt x="567440" y="472440"/>
                </a:cubicBezTo>
                <a:cubicBezTo>
                  <a:pt x="563055" y="511906"/>
                  <a:pt x="569391" y="498275"/>
                  <a:pt x="552200" y="525780"/>
                </a:cubicBezTo>
                <a:cubicBezTo>
                  <a:pt x="549773" y="529663"/>
                  <a:pt x="548156" y="534349"/>
                  <a:pt x="544580" y="537210"/>
                </a:cubicBezTo>
                <a:cubicBezTo>
                  <a:pt x="541444" y="539719"/>
                  <a:pt x="536661" y="539070"/>
                  <a:pt x="533150" y="541020"/>
                </a:cubicBezTo>
                <a:cubicBezTo>
                  <a:pt x="525144" y="545468"/>
                  <a:pt x="517910" y="551180"/>
                  <a:pt x="510290" y="556260"/>
                </a:cubicBezTo>
                <a:cubicBezTo>
                  <a:pt x="506480" y="558800"/>
                  <a:pt x="503204" y="562432"/>
                  <a:pt x="498860" y="563880"/>
                </a:cubicBezTo>
                <a:cubicBezTo>
                  <a:pt x="495050" y="565150"/>
                  <a:pt x="490941" y="565740"/>
                  <a:pt x="487430" y="567690"/>
                </a:cubicBezTo>
                <a:cubicBezTo>
                  <a:pt x="471664" y="576449"/>
                  <a:pt x="463314" y="584371"/>
                  <a:pt x="449330" y="594360"/>
                </a:cubicBezTo>
                <a:cubicBezTo>
                  <a:pt x="445604" y="597022"/>
                  <a:pt x="441304" y="598917"/>
                  <a:pt x="437900" y="601980"/>
                </a:cubicBezTo>
                <a:cubicBezTo>
                  <a:pt x="428555" y="610390"/>
                  <a:pt x="418204" y="618189"/>
                  <a:pt x="411230" y="628650"/>
                </a:cubicBezTo>
                <a:cubicBezTo>
                  <a:pt x="401070" y="643890"/>
                  <a:pt x="407420" y="637540"/>
                  <a:pt x="392180" y="647700"/>
                </a:cubicBezTo>
                <a:cubicBezTo>
                  <a:pt x="389640" y="651510"/>
                  <a:pt x="387798" y="655892"/>
                  <a:pt x="384560" y="659130"/>
                </a:cubicBezTo>
                <a:cubicBezTo>
                  <a:pt x="369538" y="674152"/>
                  <a:pt x="375819" y="659429"/>
                  <a:pt x="357890" y="674370"/>
                </a:cubicBezTo>
                <a:cubicBezTo>
                  <a:pt x="346852" y="683568"/>
                  <a:pt x="335380" y="692895"/>
                  <a:pt x="327410" y="704850"/>
                </a:cubicBezTo>
                <a:cubicBezTo>
                  <a:pt x="317250" y="720090"/>
                  <a:pt x="323600" y="713740"/>
                  <a:pt x="308360" y="723900"/>
                </a:cubicBezTo>
                <a:cubicBezTo>
                  <a:pt x="307090" y="728980"/>
                  <a:pt x="305989" y="734105"/>
                  <a:pt x="304550" y="739140"/>
                </a:cubicBezTo>
                <a:cubicBezTo>
                  <a:pt x="303447" y="743002"/>
                  <a:pt x="301714" y="746674"/>
                  <a:pt x="300740" y="750570"/>
                </a:cubicBezTo>
                <a:cubicBezTo>
                  <a:pt x="299169" y="756852"/>
                  <a:pt x="298200" y="763270"/>
                  <a:pt x="296930" y="769620"/>
                </a:cubicBezTo>
                <a:cubicBezTo>
                  <a:pt x="298200" y="800100"/>
                  <a:pt x="298059" y="830672"/>
                  <a:pt x="300740" y="861060"/>
                </a:cubicBezTo>
                <a:cubicBezTo>
                  <a:pt x="303977" y="897749"/>
                  <a:pt x="305868" y="888532"/>
                  <a:pt x="312170" y="910590"/>
                </a:cubicBezTo>
                <a:cubicBezTo>
                  <a:pt x="313609" y="915625"/>
                  <a:pt x="314710" y="920750"/>
                  <a:pt x="315980" y="925830"/>
                </a:cubicBezTo>
                <a:cubicBezTo>
                  <a:pt x="314710" y="938530"/>
                  <a:pt x="314111" y="951315"/>
                  <a:pt x="312170" y="963930"/>
                </a:cubicBezTo>
                <a:cubicBezTo>
                  <a:pt x="310158" y="977007"/>
                  <a:pt x="299883" y="988075"/>
                  <a:pt x="293120" y="998220"/>
                </a:cubicBezTo>
                <a:lnTo>
                  <a:pt x="285500" y="1009650"/>
                </a:lnTo>
                <a:cubicBezTo>
                  <a:pt x="282960" y="1013460"/>
                  <a:pt x="279328" y="1016736"/>
                  <a:pt x="277880" y="1021080"/>
                </a:cubicBezTo>
                <a:lnTo>
                  <a:pt x="270260" y="1043940"/>
                </a:lnTo>
                <a:cubicBezTo>
                  <a:pt x="271530" y="1059180"/>
                  <a:pt x="272049" y="1074501"/>
                  <a:pt x="274070" y="1089660"/>
                </a:cubicBezTo>
                <a:cubicBezTo>
                  <a:pt x="274601" y="1093641"/>
                  <a:pt x="275337" y="1097982"/>
                  <a:pt x="277880" y="1101090"/>
                </a:cubicBezTo>
                <a:cubicBezTo>
                  <a:pt x="338572" y="1175269"/>
                  <a:pt x="291793" y="1106720"/>
                  <a:pt x="315980" y="1143000"/>
                </a:cubicBezTo>
                <a:cubicBezTo>
                  <a:pt x="314710" y="1155700"/>
                  <a:pt x="316532" y="1169105"/>
                  <a:pt x="312170" y="1181100"/>
                </a:cubicBezTo>
                <a:cubicBezTo>
                  <a:pt x="310798" y="1184874"/>
                  <a:pt x="304602" y="1183807"/>
                  <a:pt x="300740" y="1184910"/>
                </a:cubicBezTo>
                <a:cubicBezTo>
                  <a:pt x="295705" y="1186349"/>
                  <a:pt x="290535" y="1187281"/>
                  <a:pt x="285500" y="1188720"/>
                </a:cubicBezTo>
                <a:cubicBezTo>
                  <a:pt x="254715" y="1197516"/>
                  <a:pt x="299191" y="1190246"/>
                  <a:pt x="232160" y="1196340"/>
                </a:cubicBezTo>
                <a:cubicBezTo>
                  <a:pt x="227080" y="1197610"/>
                  <a:pt x="221604" y="1197808"/>
                  <a:pt x="216920" y="1200150"/>
                </a:cubicBezTo>
                <a:cubicBezTo>
                  <a:pt x="208729" y="1204246"/>
                  <a:pt x="201680" y="1210310"/>
                  <a:pt x="194060" y="1215390"/>
                </a:cubicBezTo>
                <a:cubicBezTo>
                  <a:pt x="173664" y="1228988"/>
                  <a:pt x="185868" y="1219772"/>
                  <a:pt x="159770" y="1245870"/>
                </a:cubicBezTo>
                <a:cubicBezTo>
                  <a:pt x="155960" y="1249680"/>
                  <a:pt x="151573" y="1252989"/>
                  <a:pt x="148340" y="1257300"/>
                </a:cubicBezTo>
                <a:cubicBezTo>
                  <a:pt x="144530" y="1262380"/>
                  <a:pt x="141043" y="1267719"/>
                  <a:pt x="136910" y="1272540"/>
                </a:cubicBezTo>
                <a:cubicBezTo>
                  <a:pt x="133403" y="1276631"/>
                  <a:pt x="128788" y="1279717"/>
                  <a:pt x="125480" y="1283970"/>
                </a:cubicBezTo>
                <a:cubicBezTo>
                  <a:pt x="119857" y="1291199"/>
                  <a:pt x="115320" y="1299210"/>
                  <a:pt x="110240" y="1306830"/>
                </a:cubicBezTo>
                <a:lnTo>
                  <a:pt x="102620" y="1318260"/>
                </a:lnTo>
                <a:lnTo>
                  <a:pt x="95000" y="1329690"/>
                </a:lnTo>
                <a:cubicBezTo>
                  <a:pt x="92460" y="1333500"/>
                  <a:pt x="88828" y="1336776"/>
                  <a:pt x="87380" y="1341120"/>
                </a:cubicBezTo>
                <a:cubicBezTo>
                  <a:pt x="75116" y="1377913"/>
                  <a:pt x="94782" y="1320710"/>
                  <a:pt x="75950" y="1367790"/>
                </a:cubicBezTo>
                <a:cubicBezTo>
                  <a:pt x="72967" y="1375248"/>
                  <a:pt x="70870" y="1383030"/>
                  <a:pt x="68330" y="1390650"/>
                </a:cubicBezTo>
                <a:lnTo>
                  <a:pt x="64520" y="1402080"/>
                </a:lnTo>
                <a:cubicBezTo>
                  <a:pt x="63250" y="1405890"/>
                  <a:pt x="61684" y="1409614"/>
                  <a:pt x="60710" y="1413510"/>
                </a:cubicBezTo>
                <a:cubicBezTo>
                  <a:pt x="59440" y="1418590"/>
                  <a:pt x="58339" y="1423715"/>
                  <a:pt x="56900" y="1428750"/>
                </a:cubicBezTo>
                <a:cubicBezTo>
                  <a:pt x="55797" y="1432612"/>
                  <a:pt x="54193" y="1436318"/>
                  <a:pt x="53090" y="1440180"/>
                </a:cubicBezTo>
                <a:cubicBezTo>
                  <a:pt x="51651" y="1445215"/>
                  <a:pt x="50719" y="1450385"/>
                  <a:pt x="49280" y="1455420"/>
                </a:cubicBezTo>
                <a:cubicBezTo>
                  <a:pt x="44174" y="1473290"/>
                  <a:pt x="46559" y="1461770"/>
                  <a:pt x="37850" y="1482090"/>
                </a:cubicBezTo>
                <a:cubicBezTo>
                  <a:pt x="33935" y="1491225"/>
                  <a:pt x="32992" y="1499093"/>
                  <a:pt x="30230" y="1508760"/>
                </a:cubicBezTo>
                <a:cubicBezTo>
                  <a:pt x="29127" y="1512622"/>
                  <a:pt x="27523" y="1516328"/>
                  <a:pt x="26420" y="1520190"/>
                </a:cubicBezTo>
                <a:cubicBezTo>
                  <a:pt x="16852" y="1553678"/>
                  <a:pt x="27935" y="1519455"/>
                  <a:pt x="18800" y="1546860"/>
                </a:cubicBezTo>
                <a:cubicBezTo>
                  <a:pt x="21088" y="1556011"/>
                  <a:pt x="22008" y="1566952"/>
                  <a:pt x="30230" y="1573530"/>
                </a:cubicBezTo>
                <a:cubicBezTo>
                  <a:pt x="33366" y="1576039"/>
                  <a:pt x="37850" y="1576070"/>
                  <a:pt x="41660" y="1577340"/>
                </a:cubicBezTo>
                <a:cubicBezTo>
                  <a:pt x="46740" y="1581150"/>
                  <a:pt x="51220" y="1585930"/>
                  <a:pt x="56900" y="1588770"/>
                </a:cubicBezTo>
                <a:cubicBezTo>
                  <a:pt x="64084" y="1592362"/>
                  <a:pt x="79760" y="1596390"/>
                  <a:pt x="79760" y="1596390"/>
                </a:cubicBezTo>
                <a:cubicBezTo>
                  <a:pt x="97718" y="1623327"/>
                  <a:pt x="75181" y="1589979"/>
                  <a:pt x="98810" y="1623060"/>
                </a:cubicBezTo>
                <a:cubicBezTo>
                  <a:pt x="101472" y="1626786"/>
                  <a:pt x="103890" y="1630680"/>
                  <a:pt x="106430" y="1634490"/>
                </a:cubicBezTo>
                <a:cubicBezTo>
                  <a:pt x="107879" y="1641736"/>
                  <a:pt x="110145" y="1657160"/>
                  <a:pt x="114050" y="1664970"/>
                </a:cubicBezTo>
                <a:cubicBezTo>
                  <a:pt x="128822" y="1694513"/>
                  <a:pt x="115903" y="1659100"/>
                  <a:pt x="125480" y="1687830"/>
                </a:cubicBezTo>
                <a:cubicBezTo>
                  <a:pt x="126750" y="1720850"/>
                  <a:pt x="127016" y="1753924"/>
                  <a:pt x="129290" y="1786890"/>
                </a:cubicBezTo>
                <a:cubicBezTo>
                  <a:pt x="129566" y="1790897"/>
                  <a:pt x="132126" y="1794424"/>
                  <a:pt x="133100" y="1798320"/>
                </a:cubicBezTo>
                <a:cubicBezTo>
                  <a:pt x="134671" y="1804602"/>
                  <a:pt x="134862" y="1811227"/>
                  <a:pt x="136910" y="1817370"/>
                </a:cubicBezTo>
                <a:cubicBezTo>
                  <a:pt x="138706" y="1822758"/>
                  <a:pt x="142293" y="1827390"/>
                  <a:pt x="144530" y="1832610"/>
                </a:cubicBezTo>
                <a:cubicBezTo>
                  <a:pt x="146112" y="1836301"/>
                  <a:pt x="147070" y="1840230"/>
                  <a:pt x="148340" y="1844040"/>
                </a:cubicBezTo>
                <a:cubicBezTo>
                  <a:pt x="145800" y="1852930"/>
                  <a:pt x="145210" y="1862628"/>
                  <a:pt x="140720" y="1870710"/>
                </a:cubicBezTo>
                <a:cubicBezTo>
                  <a:pt x="138496" y="1874713"/>
                  <a:pt x="132808" y="1875399"/>
                  <a:pt x="129290" y="1878330"/>
                </a:cubicBezTo>
                <a:cubicBezTo>
                  <a:pt x="115109" y="1890148"/>
                  <a:pt x="119043" y="1890284"/>
                  <a:pt x="106430" y="1905000"/>
                </a:cubicBezTo>
                <a:cubicBezTo>
                  <a:pt x="102923" y="1909091"/>
                  <a:pt x="98810" y="1912620"/>
                  <a:pt x="95000" y="1916430"/>
                </a:cubicBezTo>
                <a:cubicBezTo>
                  <a:pt x="93730" y="1920240"/>
                  <a:pt x="92772" y="1924169"/>
                  <a:pt x="91190" y="1927860"/>
                </a:cubicBezTo>
                <a:cubicBezTo>
                  <a:pt x="88953" y="1933080"/>
                  <a:pt x="83924" y="1937431"/>
                  <a:pt x="83570" y="1943100"/>
                </a:cubicBezTo>
                <a:cubicBezTo>
                  <a:pt x="82616" y="1958363"/>
                  <a:pt x="84381" y="1973824"/>
                  <a:pt x="87380" y="1988820"/>
                </a:cubicBezTo>
                <a:cubicBezTo>
                  <a:pt x="88278" y="1993310"/>
                  <a:pt x="91554" y="1997235"/>
                  <a:pt x="95000" y="2000250"/>
                </a:cubicBezTo>
                <a:cubicBezTo>
                  <a:pt x="101892" y="2006281"/>
                  <a:pt x="117860" y="2015490"/>
                  <a:pt x="117860" y="2015490"/>
                </a:cubicBezTo>
                <a:cubicBezTo>
                  <a:pt x="124210" y="2014220"/>
                  <a:pt x="130847" y="2013954"/>
                  <a:pt x="136910" y="2011680"/>
                </a:cubicBezTo>
                <a:cubicBezTo>
                  <a:pt x="140371" y="2010382"/>
                  <a:pt x="163054" y="1993156"/>
                  <a:pt x="163580" y="1992630"/>
                </a:cubicBezTo>
                <a:cubicBezTo>
                  <a:pt x="168070" y="1988140"/>
                  <a:pt x="170264" y="1981609"/>
                  <a:pt x="175010" y="1977390"/>
                </a:cubicBezTo>
                <a:cubicBezTo>
                  <a:pt x="181855" y="1971306"/>
                  <a:pt x="189182" y="1965046"/>
                  <a:pt x="197870" y="1962150"/>
                </a:cubicBezTo>
                <a:lnTo>
                  <a:pt x="220730" y="1954530"/>
                </a:lnTo>
                <a:cubicBezTo>
                  <a:pt x="239780" y="1955800"/>
                  <a:pt x="259307" y="1953918"/>
                  <a:pt x="277880" y="1958340"/>
                </a:cubicBezTo>
                <a:cubicBezTo>
                  <a:pt x="286789" y="1960461"/>
                  <a:pt x="300740" y="1973580"/>
                  <a:pt x="300740" y="1973580"/>
                </a:cubicBezTo>
                <a:cubicBezTo>
                  <a:pt x="321060" y="2004060"/>
                  <a:pt x="294390" y="1967230"/>
                  <a:pt x="319790" y="1992630"/>
                </a:cubicBezTo>
                <a:cubicBezTo>
                  <a:pt x="323028" y="1995868"/>
                  <a:pt x="324479" y="2000542"/>
                  <a:pt x="327410" y="2004060"/>
                </a:cubicBezTo>
                <a:cubicBezTo>
                  <a:pt x="330859" y="2008199"/>
                  <a:pt x="335030" y="2011680"/>
                  <a:pt x="338840" y="2015490"/>
                </a:cubicBezTo>
                <a:cubicBezTo>
                  <a:pt x="344635" y="2032876"/>
                  <a:pt x="351885" y="2042740"/>
                  <a:pt x="342650" y="2061210"/>
                </a:cubicBezTo>
                <a:cubicBezTo>
                  <a:pt x="340602" y="2065306"/>
                  <a:pt x="335252" y="2066659"/>
                  <a:pt x="331220" y="2068830"/>
                </a:cubicBezTo>
                <a:cubicBezTo>
                  <a:pt x="318718" y="2075562"/>
                  <a:pt x="306590" y="2083390"/>
                  <a:pt x="293120" y="2087880"/>
                </a:cubicBezTo>
                <a:cubicBezTo>
                  <a:pt x="289310" y="2089150"/>
                  <a:pt x="285552" y="2090587"/>
                  <a:pt x="281690" y="2091690"/>
                </a:cubicBezTo>
                <a:cubicBezTo>
                  <a:pt x="264877" y="2096494"/>
                  <a:pt x="269636" y="2093829"/>
                  <a:pt x="255020" y="2099310"/>
                </a:cubicBezTo>
                <a:cubicBezTo>
                  <a:pt x="202284" y="2119086"/>
                  <a:pt x="261368" y="2096136"/>
                  <a:pt x="224540" y="2114550"/>
                </a:cubicBezTo>
                <a:cubicBezTo>
                  <a:pt x="218450" y="2117595"/>
                  <a:pt x="203567" y="2120542"/>
                  <a:pt x="197870" y="2122170"/>
                </a:cubicBezTo>
                <a:cubicBezTo>
                  <a:pt x="194008" y="2123273"/>
                  <a:pt x="190032" y="2124184"/>
                  <a:pt x="186440" y="2125980"/>
                </a:cubicBezTo>
                <a:cubicBezTo>
                  <a:pt x="182344" y="2128028"/>
                  <a:pt x="179487" y="2132641"/>
                  <a:pt x="175010" y="2133600"/>
                </a:cubicBezTo>
                <a:cubicBezTo>
                  <a:pt x="161294" y="2136539"/>
                  <a:pt x="147070" y="2136140"/>
                  <a:pt x="133100" y="2137410"/>
                </a:cubicBezTo>
                <a:cubicBezTo>
                  <a:pt x="126750" y="2138680"/>
                  <a:pt x="120476" y="2140417"/>
                  <a:pt x="114050" y="2141220"/>
                </a:cubicBezTo>
                <a:cubicBezTo>
                  <a:pt x="100131" y="2142960"/>
                  <a:pt x="85598" y="2141072"/>
                  <a:pt x="72140" y="2145030"/>
                </a:cubicBezTo>
                <a:cubicBezTo>
                  <a:pt x="63354" y="2147614"/>
                  <a:pt x="57968" y="2157374"/>
                  <a:pt x="49280" y="2160270"/>
                </a:cubicBezTo>
                <a:lnTo>
                  <a:pt x="37850" y="2164080"/>
                </a:lnTo>
                <a:cubicBezTo>
                  <a:pt x="34040" y="2167890"/>
                  <a:pt x="29927" y="2171419"/>
                  <a:pt x="26420" y="2175510"/>
                </a:cubicBezTo>
                <a:cubicBezTo>
                  <a:pt x="19331" y="2183780"/>
                  <a:pt x="13401" y="2193134"/>
                  <a:pt x="7370" y="2202180"/>
                </a:cubicBezTo>
                <a:cubicBezTo>
                  <a:pt x="-5347" y="2253048"/>
                  <a:pt x="919" y="2222053"/>
                  <a:pt x="7370" y="2331720"/>
                </a:cubicBezTo>
                <a:cubicBezTo>
                  <a:pt x="8164" y="2345212"/>
                  <a:pt x="11884" y="2348016"/>
                  <a:pt x="18800" y="2358390"/>
                </a:cubicBezTo>
                <a:cubicBezTo>
                  <a:pt x="17530" y="2381250"/>
                  <a:pt x="17161" y="2404178"/>
                  <a:pt x="14990" y="2426970"/>
                </a:cubicBezTo>
                <a:cubicBezTo>
                  <a:pt x="14609" y="2430968"/>
                  <a:pt x="11180" y="2434384"/>
                  <a:pt x="11180" y="2438400"/>
                </a:cubicBezTo>
                <a:cubicBezTo>
                  <a:pt x="11180" y="2460027"/>
                  <a:pt x="11931" y="2481760"/>
                  <a:pt x="14990" y="2503170"/>
                </a:cubicBezTo>
                <a:cubicBezTo>
                  <a:pt x="17471" y="2520534"/>
                  <a:pt x="26987" y="2518977"/>
                  <a:pt x="37850" y="2529840"/>
                </a:cubicBezTo>
                <a:cubicBezTo>
                  <a:pt x="41088" y="2533078"/>
                  <a:pt x="41894" y="2538409"/>
                  <a:pt x="45470" y="2541270"/>
                </a:cubicBezTo>
                <a:cubicBezTo>
                  <a:pt x="70906" y="2561618"/>
                  <a:pt x="79931" y="2561647"/>
                  <a:pt x="110240" y="2571750"/>
                </a:cubicBezTo>
                <a:lnTo>
                  <a:pt x="133100" y="2579370"/>
                </a:lnTo>
                <a:cubicBezTo>
                  <a:pt x="136910" y="2580640"/>
                  <a:pt x="140592" y="2582392"/>
                  <a:pt x="144530" y="2583180"/>
                </a:cubicBezTo>
                <a:lnTo>
                  <a:pt x="163580" y="2586990"/>
                </a:lnTo>
                <a:cubicBezTo>
                  <a:pt x="190797" y="2605135"/>
                  <a:pt x="177555" y="2600009"/>
                  <a:pt x="201680" y="2606040"/>
                </a:cubicBezTo>
                <a:cubicBezTo>
                  <a:pt x="205490" y="2608580"/>
                  <a:pt x="209014" y="2611612"/>
                  <a:pt x="213110" y="2613660"/>
                </a:cubicBezTo>
                <a:cubicBezTo>
                  <a:pt x="235529" y="2624870"/>
                  <a:pt x="271842" y="2614688"/>
                  <a:pt x="289310" y="2613660"/>
                </a:cubicBezTo>
                <a:cubicBezTo>
                  <a:pt x="293120" y="2612390"/>
                  <a:pt x="297148" y="2611646"/>
                  <a:pt x="300740" y="2609850"/>
                </a:cubicBezTo>
                <a:cubicBezTo>
                  <a:pt x="304836" y="2607802"/>
                  <a:pt x="308444" y="2604892"/>
                  <a:pt x="312170" y="2602230"/>
                </a:cubicBezTo>
                <a:cubicBezTo>
                  <a:pt x="345251" y="2578601"/>
                  <a:pt x="311903" y="2601138"/>
                  <a:pt x="338840" y="2583180"/>
                </a:cubicBezTo>
                <a:cubicBezTo>
                  <a:pt x="341380" y="2579370"/>
                  <a:pt x="343222" y="2574988"/>
                  <a:pt x="346460" y="2571750"/>
                </a:cubicBezTo>
                <a:cubicBezTo>
                  <a:pt x="376430" y="2541780"/>
                  <a:pt x="338112" y="2590150"/>
                  <a:pt x="369320" y="2552700"/>
                </a:cubicBezTo>
                <a:cubicBezTo>
                  <a:pt x="372251" y="2549182"/>
                  <a:pt x="374009" y="2544788"/>
                  <a:pt x="376940" y="2541270"/>
                </a:cubicBezTo>
                <a:cubicBezTo>
                  <a:pt x="380389" y="2537131"/>
                  <a:pt x="384921" y="2533979"/>
                  <a:pt x="388370" y="2529840"/>
                </a:cubicBezTo>
                <a:cubicBezTo>
                  <a:pt x="391301" y="2526322"/>
                  <a:pt x="393059" y="2521928"/>
                  <a:pt x="395990" y="2518410"/>
                </a:cubicBezTo>
                <a:cubicBezTo>
                  <a:pt x="405157" y="2507409"/>
                  <a:pt x="407611" y="2506852"/>
                  <a:pt x="418850" y="2499360"/>
                </a:cubicBezTo>
                <a:cubicBezTo>
                  <a:pt x="421390" y="2495550"/>
                  <a:pt x="423232" y="2491168"/>
                  <a:pt x="426470" y="2487930"/>
                </a:cubicBezTo>
                <a:cubicBezTo>
                  <a:pt x="429708" y="2484692"/>
                  <a:pt x="434174" y="2482972"/>
                  <a:pt x="437900" y="2480310"/>
                </a:cubicBezTo>
                <a:cubicBezTo>
                  <a:pt x="443067" y="2476619"/>
                  <a:pt x="448319" y="2473013"/>
                  <a:pt x="453140" y="2468880"/>
                </a:cubicBezTo>
                <a:cubicBezTo>
                  <a:pt x="457231" y="2465373"/>
                  <a:pt x="460317" y="2460758"/>
                  <a:pt x="464570" y="2457450"/>
                </a:cubicBezTo>
                <a:cubicBezTo>
                  <a:pt x="471799" y="2451827"/>
                  <a:pt x="479810" y="2447290"/>
                  <a:pt x="487430" y="2442210"/>
                </a:cubicBezTo>
                <a:lnTo>
                  <a:pt x="498860" y="2434590"/>
                </a:lnTo>
                <a:cubicBezTo>
                  <a:pt x="505633" y="2424430"/>
                  <a:pt x="507755" y="2419628"/>
                  <a:pt x="517910" y="2411730"/>
                </a:cubicBezTo>
                <a:cubicBezTo>
                  <a:pt x="525139" y="2406107"/>
                  <a:pt x="540770" y="2396490"/>
                  <a:pt x="540770" y="2396490"/>
                </a:cubicBezTo>
                <a:cubicBezTo>
                  <a:pt x="543310" y="2392680"/>
                  <a:pt x="545152" y="2388298"/>
                  <a:pt x="548390" y="2385060"/>
                </a:cubicBezTo>
                <a:cubicBezTo>
                  <a:pt x="551628" y="2381822"/>
                  <a:pt x="556805" y="2380886"/>
                  <a:pt x="559820" y="2377440"/>
                </a:cubicBezTo>
                <a:cubicBezTo>
                  <a:pt x="565851" y="2370548"/>
                  <a:pt x="569980" y="2362200"/>
                  <a:pt x="575060" y="2354580"/>
                </a:cubicBezTo>
                <a:cubicBezTo>
                  <a:pt x="577600" y="2350770"/>
                  <a:pt x="579442" y="2346388"/>
                  <a:pt x="582680" y="2343150"/>
                </a:cubicBezTo>
                <a:cubicBezTo>
                  <a:pt x="597348" y="2328482"/>
                  <a:pt x="589627" y="2334709"/>
                  <a:pt x="605540" y="2324100"/>
                </a:cubicBezTo>
                <a:cubicBezTo>
                  <a:pt x="610620" y="2325370"/>
                  <a:pt x="618941" y="2323007"/>
                  <a:pt x="620780" y="2327910"/>
                </a:cubicBezTo>
                <a:cubicBezTo>
                  <a:pt x="629532" y="2351249"/>
                  <a:pt x="615325" y="2353429"/>
                  <a:pt x="605540" y="2366010"/>
                </a:cubicBezTo>
                <a:cubicBezTo>
                  <a:pt x="590256" y="2385661"/>
                  <a:pt x="592239" y="2383054"/>
                  <a:pt x="586490" y="2400300"/>
                </a:cubicBezTo>
                <a:cubicBezTo>
                  <a:pt x="589030" y="2409190"/>
                  <a:pt x="591677" y="2418050"/>
                  <a:pt x="594110" y="2426970"/>
                </a:cubicBezTo>
                <a:cubicBezTo>
                  <a:pt x="595488" y="2432022"/>
                  <a:pt x="596481" y="2437175"/>
                  <a:pt x="597920" y="2442210"/>
                </a:cubicBezTo>
                <a:cubicBezTo>
                  <a:pt x="599023" y="2446072"/>
                  <a:pt x="598890" y="2450800"/>
                  <a:pt x="601730" y="2453640"/>
                </a:cubicBezTo>
                <a:cubicBezTo>
                  <a:pt x="604570" y="2456480"/>
                  <a:pt x="609568" y="2455654"/>
                  <a:pt x="613160" y="2457450"/>
                </a:cubicBezTo>
                <a:cubicBezTo>
                  <a:pt x="639472" y="2470606"/>
                  <a:pt x="608112" y="2460951"/>
                  <a:pt x="639830" y="2468880"/>
                </a:cubicBezTo>
                <a:cubicBezTo>
                  <a:pt x="644654" y="2467915"/>
                  <a:pt x="664002" y="2464865"/>
                  <a:pt x="670310" y="2461260"/>
                </a:cubicBezTo>
                <a:cubicBezTo>
                  <a:pt x="675823" y="2458110"/>
                  <a:pt x="680348" y="2453471"/>
                  <a:pt x="685550" y="2449830"/>
                </a:cubicBezTo>
                <a:cubicBezTo>
                  <a:pt x="696804" y="2441952"/>
                  <a:pt x="708410" y="2434590"/>
                  <a:pt x="719840" y="2426970"/>
                </a:cubicBezTo>
                <a:lnTo>
                  <a:pt x="731270" y="2419350"/>
                </a:lnTo>
                <a:cubicBezTo>
                  <a:pt x="735080" y="2416810"/>
                  <a:pt x="738604" y="2413778"/>
                  <a:pt x="742700" y="2411730"/>
                </a:cubicBezTo>
                <a:cubicBezTo>
                  <a:pt x="776772" y="2394694"/>
                  <a:pt x="762404" y="2400082"/>
                  <a:pt x="784610" y="2392680"/>
                </a:cubicBezTo>
                <a:cubicBezTo>
                  <a:pt x="788420" y="2388870"/>
                  <a:pt x="792533" y="2385341"/>
                  <a:pt x="796040" y="2381250"/>
                </a:cubicBezTo>
                <a:cubicBezTo>
                  <a:pt x="801774" y="2374560"/>
                  <a:pt x="820087" y="2348396"/>
                  <a:pt x="822710" y="2343150"/>
                </a:cubicBezTo>
                <a:lnTo>
                  <a:pt x="830330" y="2327910"/>
                </a:lnTo>
                <a:cubicBezTo>
                  <a:pt x="829060" y="2316480"/>
                  <a:pt x="828411" y="2304964"/>
                  <a:pt x="826520" y="2293620"/>
                </a:cubicBezTo>
                <a:cubicBezTo>
                  <a:pt x="825860" y="2289659"/>
                  <a:pt x="824938" y="2285532"/>
                  <a:pt x="822710" y="2282190"/>
                </a:cubicBezTo>
                <a:cubicBezTo>
                  <a:pt x="819721" y="2277707"/>
                  <a:pt x="814787" y="2274851"/>
                  <a:pt x="811280" y="2270760"/>
                </a:cubicBezTo>
                <a:cubicBezTo>
                  <a:pt x="781954" y="2236547"/>
                  <a:pt x="816782" y="2272452"/>
                  <a:pt x="788420" y="2244090"/>
                </a:cubicBezTo>
                <a:cubicBezTo>
                  <a:pt x="787150" y="2239010"/>
                  <a:pt x="786952" y="2233534"/>
                  <a:pt x="784610" y="2228850"/>
                </a:cubicBezTo>
                <a:cubicBezTo>
                  <a:pt x="779722" y="2219075"/>
                  <a:pt x="769376" y="2209806"/>
                  <a:pt x="761750" y="2202180"/>
                </a:cubicBezTo>
                <a:cubicBezTo>
                  <a:pt x="751054" y="2170091"/>
                  <a:pt x="755701" y="2188711"/>
                  <a:pt x="761750" y="2122170"/>
                </a:cubicBezTo>
                <a:cubicBezTo>
                  <a:pt x="762544" y="2113436"/>
                  <a:pt x="766964" y="2103920"/>
                  <a:pt x="769370" y="2095500"/>
                </a:cubicBezTo>
                <a:cubicBezTo>
                  <a:pt x="779405" y="2060378"/>
                  <a:pt x="765581" y="2100532"/>
                  <a:pt x="780800" y="2065020"/>
                </a:cubicBezTo>
                <a:cubicBezTo>
                  <a:pt x="782382" y="2061329"/>
                  <a:pt x="782814" y="2057182"/>
                  <a:pt x="784610" y="2053590"/>
                </a:cubicBezTo>
                <a:cubicBezTo>
                  <a:pt x="786658" y="2049494"/>
                  <a:pt x="790182" y="2046256"/>
                  <a:pt x="792230" y="2042160"/>
                </a:cubicBezTo>
                <a:cubicBezTo>
                  <a:pt x="801812" y="2022996"/>
                  <a:pt x="787254" y="2031896"/>
                  <a:pt x="811280" y="2007870"/>
                </a:cubicBezTo>
                <a:cubicBezTo>
                  <a:pt x="825378" y="1993772"/>
                  <a:pt x="823154" y="1995154"/>
                  <a:pt x="841760" y="1981200"/>
                </a:cubicBezTo>
                <a:cubicBezTo>
                  <a:pt x="845423" y="1978453"/>
                  <a:pt x="849672" y="1976511"/>
                  <a:pt x="853190" y="1973580"/>
                </a:cubicBezTo>
                <a:cubicBezTo>
                  <a:pt x="857329" y="1970131"/>
                  <a:pt x="860367" y="1965458"/>
                  <a:pt x="864620" y="1962150"/>
                </a:cubicBezTo>
                <a:cubicBezTo>
                  <a:pt x="871849" y="1956527"/>
                  <a:pt x="879860" y="1951990"/>
                  <a:pt x="887480" y="1946910"/>
                </a:cubicBezTo>
                <a:lnTo>
                  <a:pt x="898910" y="1939290"/>
                </a:lnTo>
                <a:cubicBezTo>
                  <a:pt x="902720" y="1936750"/>
                  <a:pt x="905996" y="1933118"/>
                  <a:pt x="910340" y="1931670"/>
                </a:cubicBezTo>
                <a:cubicBezTo>
                  <a:pt x="914150" y="1930400"/>
                  <a:pt x="917895" y="1928917"/>
                  <a:pt x="921770" y="1927860"/>
                </a:cubicBezTo>
                <a:cubicBezTo>
                  <a:pt x="931874" y="1925104"/>
                  <a:pt x="952250" y="1920240"/>
                  <a:pt x="952250" y="1920240"/>
                </a:cubicBezTo>
                <a:cubicBezTo>
                  <a:pt x="956060" y="1917700"/>
                  <a:pt x="959108" y="1912874"/>
                  <a:pt x="963680" y="1912620"/>
                </a:cubicBezTo>
                <a:cubicBezTo>
                  <a:pt x="982743" y="1911561"/>
                  <a:pt x="1001997" y="1913291"/>
                  <a:pt x="1020830" y="1916430"/>
                </a:cubicBezTo>
                <a:cubicBezTo>
                  <a:pt x="1025347" y="1917183"/>
                  <a:pt x="1028742" y="1921119"/>
                  <a:pt x="1032260" y="1924050"/>
                </a:cubicBezTo>
                <a:cubicBezTo>
                  <a:pt x="1061596" y="1948496"/>
                  <a:pt x="1026741" y="1924181"/>
                  <a:pt x="1055120" y="1943100"/>
                </a:cubicBezTo>
                <a:cubicBezTo>
                  <a:pt x="1068718" y="1963496"/>
                  <a:pt x="1059502" y="1951292"/>
                  <a:pt x="1085600" y="1977390"/>
                </a:cubicBezTo>
                <a:cubicBezTo>
                  <a:pt x="1094974" y="1986764"/>
                  <a:pt x="1100665" y="1994447"/>
                  <a:pt x="1112270" y="2000250"/>
                </a:cubicBezTo>
                <a:cubicBezTo>
                  <a:pt x="1115862" y="2002046"/>
                  <a:pt x="1119825" y="2003003"/>
                  <a:pt x="1123700" y="2004060"/>
                </a:cubicBezTo>
                <a:cubicBezTo>
                  <a:pt x="1159482" y="2013819"/>
                  <a:pt x="1150201" y="2011238"/>
                  <a:pt x="1188470" y="2015490"/>
                </a:cubicBezTo>
                <a:cubicBezTo>
                  <a:pt x="1236113" y="2027401"/>
                  <a:pt x="1176879" y="2012178"/>
                  <a:pt x="1215140" y="2023110"/>
                </a:cubicBezTo>
                <a:cubicBezTo>
                  <a:pt x="1220175" y="2024549"/>
                  <a:pt x="1225300" y="2025650"/>
                  <a:pt x="1230380" y="2026920"/>
                </a:cubicBezTo>
                <a:cubicBezTo>
                  <a:pt x="1240478" y="2037018"/>
                  <a:pt x="1254061" y="2047612"/>
                  <a:pt x="1260860" y="2061210"/>
                </a:cubicBezTo>
                <a:cubicBezTo>
                  <a:pt x="1262656" y="2064802"/>
                  <a:pt x="1263400" y="2068830"/>
                  <a:pt x="1264670" y="2072640"/>
                </a:cubicBezTo>
                <a:cubicBezTo>
                  <a:pt x="1262130" y="2085340"/>
                  <a:pt x="1261406" y="2098543"/>
                  <a:pt x="1257050" y="2110740"/>
                </a:cubicBezTo>
                <a:cubicBezTo>
                  <a:pt x="1253483" y="2120728"/>
                  <a:pt x="1240695" y="2129604"/>
                  <a:pt x="1234190" y="2137410"/>
                </a:cubicBezTo>
                <a:cubicBezTo>
                  <a:pt x="1207668" y="2169236"/>
                  <a:pt x="1248533" y="2126877"/>
                  <a:pt x="1215140" y="2160270"/>
                </a:cubicBezTo>
                <a:cubicBezTo>
                  <a:pt x="1213870" y="2164080"/>
                  <a:pt x="1212387" y="2167825"/>
                  <a:pt x="1211330" y="2171700"/>
                </a:cubicBezTo>
                <a:cubicBezTo>
                  <a:pt x="1208574" y="2181804"/>
                  <a:pt x="1203710" y="2202180"/>
                  <a:pt x="1203710" y="2202180"/>
                </a:cubicBezTo>
                <a:cubicBezTo>
                  <a:pt x="1204803" y="2213107"/>
                  <a:pt x="1204465" y="2237979"/>
                  <a:pt x="1211330" y="2251710"/>
                </a:cubicBezTo>
                <a:cubicBezTo>
                  <a:pt x="1213378" y="2255806"/>
                  <a:pt x="1216410" y="2259330"/>
                  <a:pt x="1218950" y="2263140"/>
                </a:cubicBezTo>
                <a:cubicBezTo>
                  <a:pt x="1221490" y="2273300"/>
                  <a:pt x="1224848" y="2283290"/>
                  <a:pt x="1226570" y="2293620"/>
                </a:cubicBezTo>
                <a:cubicBezTo>
                  <a:pt x="1231040" y="2320441"/>
                  <a:pt x="1227937" y="2309151"/>
                  <a:pt x="1234190" y="2327910"/>
                </a:cubicBezTo>
                <a:cubicBezTo>
                  <a:pt x="1235460" y="2349500"/>
                  <a:pt x="1235203" y="2371234"/>
                  <a:pt x="1238000" y="2392680"/>
                </a:cubicBezTo>
                <a:cubicBezTo>
                  <a:pt x="1238659" y="2397735"/>
                  <a:pt x="1248220" y="2424756"/>
                  <a:pt x="1253240" y="2430780"/>
                </a:cubicBezTo>
                <a:cubicBezTo>
                  <a:pt x="1256171" y="2434298"/>
                  <a:pt x="1260694" y="2436128"/>
                  <a:pt x="1264670" y="2438400"/>
                </a:cubicBezTo>
                <a:cubicBezTo>
                  <a:pt x="1273151" y="2443246"/>
                  <a:pt x="1281841" y="2447455"/>
                  <a:pt x="1291340" y="2449830"/>
                </a:cubicBezTo>
                <a:cubicBezTo>
                  <a:pt x="1297622" y="2451401"/>
                  <a:pt x="1304040" y="2452370"/>
                  <a:pt x="1310390" y="2453640"/>
                </a:cubicBezTo>
                <a:cubicBezTo>
                  <a:pt x="1319280" y="2452370"/>
                  <a:pt x="1328254" y="2451591"/>
                  <a:pt x="1337060" y="2449830"/>
                </a:cubicBezTo>
                <a:cubicBezTo>
                  <a:pt x="1340998" y="2449042"/>
                  <a:pt x="1344474" y="2446020"/>
                  <a:pt x="1348490" y="2446020"/>
                </a:cubicBezTo>
                <a:cubicBezTo>
                  <a:pt x="1375190" y="2446020"/>
                  <a:pt x="1401830" y="2448560"/>
                  <a:pt x="1428500" y="2449830"/>
                </a:cubicBezTo>
                <a:cubicBezTo>
                  <a:pt x="1432310" y="2452370"/>
                  <a:pt x="1437069" y="2453874"/>
                  <a:pt x="1439930" y="2457450"/>
                </a:cubicBezTo>
                <a:cubicBezTo>
                  <a:pt x="1442439" y="2460586"/>
                  <a:pt x="1441790" y="2465369"/>
                  <a:pt x="1443740" y="2468880"/>
                </a:cubicBezTo>
                <a:cubicBezTo>
                  <a:pt x="1448188" y="2476886"/>
                  <a:pt x="1453485" y="2484414"/>
                  <a:pt x="1458980" y="2491740"/>
                </a:cubicBezTo>
                <a:cubicBezTo>
                  <a:pt x="1466600" y="2501900"/>
                  <a:pt x="1471680" y="2514600"/>
                  <a:pt x="1481840" y="2522220"/>
                </a:cubicBezTo>
                <a:cubicBezTo>
                  <a:pt x="1501391" y="2536883"/>
                  <a:pt x="1492590" y="2529160"/>
                  <a:pt x="1508510" y="2545080"/>
                </a:cubicBezTo>
                <a:cubicBezTo>
                  <a:pt x="1514860" y="2543810"/>
                  <a:pt x="1521768" y="2544166"/>
                  <a:pt x="1527560" y="2541270"/>
                </a:cubicBezTo>
                <a:cubicBezTo>
                  <a:pt x="1537984" y="2536058"/>
                  <a:pt x="1539608" y="2526287"/>
                  <a:pt x="1546610" y="2518410"/>
                </a:cubicBezTo>
                <a:cubicBezTo>
                  <a:pt x="1553769" y="2510356"/>
                  <a:pt x="1563004" y="2504171"/>
                  <a:pt x="1569470" y="2495550"/>
                </a:cubicBezTo>
                <a:cubicBezTo>
                  <a:pt x="1573280" y="2490470"/>
                  <a:pt x="1576652" y="2485030"/>
                  <a:pt x="1580900" y="2480310"/>
                </a:cubicBezTo>
                <a:cubicBezTo>
                  <a:pt x="1625359" y="2430911"/>
                  <a:pt x="1586991" y="2473329"/>
                  <a:pt x="1615190" y="2449830"/>
                </a:cubicBezTo>
                <a:cubicBezTo>
                  <a:pt x="1627829" y="2439297"/>
                  <a:pt x="1623861" y="2437875"/>
                  <a:pt x="1638050" y="2430780"/>
                </a:cubicBezTo>
                <a:cubicBezTo>
                  <a:pt x="1643418" y="2428096"/>
                  <a:pt x="1660836" y="2421548"/>
                  <a:pt x="1668530" y="2419350"/>
                </a:cubicBezTo>
                <a:cubicBezTo>
                  <a:pt x="1673565" y="2417911"/>
                  <a:pt x="1678690" y="2416810"/>
                  <a:pt x="1683770" y="2415540"/>
                </a:cubicBezTo>
                <a:cubicBezTo>
                  <a:pt x="1700976" y="2419363"/>
                  <a:pt x="1730122" y="2426970"/>
                  <a:pt x="1748540" y="2426970"/>
                </a:cubicBezTo>
                <a:cubicBezTo>
                  <a:pt x="1757520" y="2426970"/>
                  <a:pt x="1766299" y="2424274"/>
                  <a:pt x="1775210" y="2423160"/>
                </a:cubicBezTo>
                <a:cubicBezTo>
                  <a:pt x="1786622" y="2421734"/>
                  <a:pt x="1798070" y="2420620"/>
                  <a:pt x="1809500" y="2419350"/>
                </a:cubicBezTo>
                <a:cubicBezTo>
                  <a:pt x="1844468" y="2407694"/>
                  <a:pt x="1824368" y="2410931"/>
                  <a:pt x="1870460" y="2415540"/>
                </a:cubicBezTo>
                <a:cubicBezTo>
                  <a:pt x="1871730" y="2419350"/>
                  <a:pt x="1873167" y="2423108"/>
                  <a:pt x="1874270" y="2426970"/>
                </a:cubicBezTo>
                <a:cubicBezTo>
                  <a:pt x="1875709" y="2432005"/>
                  <a:pt x="1875000" y="2437975"/>
                  <a:pt x="1878080" y="2442210"/>
                </a:cubicBezTo>
                <a:cubicBezTo>
                  <a:pt x="1884655" y="2451251"/>
                  <a:pt x="1913644" y="2479465"/>
                  <a:pt x="1927610" y="2484120"/>
                </a:cubicBezTo>
                <a:cubicBezTo>
                  <a:pt x="1931420" y="2485390"/>
                  <a:pt x="1935071" y="2487319"/>
                  <a:pt x="1939040" y="2487930"/>
                </a:cubicBezTo>
                <a:cubicBezTo>
                  <a:pt x="1951655" y="2489871"/>
                  <a:pt x="1964489" y="2490053"/>
                  <a:pt x="1977140" y="2491740"/>
                </a:cubicBezTo>
                <a:cubicBezTo>
                  <a:pt x="1983559" y="2492596"/>
                  <a:pt x="1989764" y="2494747"/>
                  <a:pt x="1996190" y="2495550"/>
                </a:cubicBezTo>
                <a:cubicBezTo>
                  <a:pt x="2010109" y="2497290"/>
                  <a:pt x="2024130" y="2498090"/>
                  <a:pt x="2038100" y="2499360"/>
                </a:cubicBezTo>
                <a:cubicBezTo>
                  <a:pt x="2049040" y="2498266"/>
                  <a:pt x="2093497" y="2494137"/>
                  <a:pt x="2106680" y="2491740"/>
                </a:cubicBezTo>
                <a:cubicBezTo>
                  <a:pt x="2110631" y="2491022"/>
                  <a:pt x="2114300" y="2489200"/>
                  <a:pt x="2118110" y="2487930"/>
                </a:cubicBezTo>
                <a:cubicBezTo>
                  <a:pt x="2132762" y="2476941"/>
                  <a:pt x="2144489" y="2469269"/>
                  <a:pt x="2156210" y="2453640"/>
                </a:cubicBezTo>
                <a:cubicBezTo>
                  <a:pt x="2160020" y="2448560"/>
                  <a:pt x="2163150" y="2442890"/>
                  <a:pt x="2167640" y="2438400"/>
                </a:cubicBezTo>
                <a:cubicBezTo>
                  <a:pt x="2172130" y="2433910"/>
                  <a:pt x="2178390" y="2431460"/>
                  <a:pt x="2182880" y="2426970"/>
                </a:cubicBezTo>
                <a:cubicBezTo>
                  <a:pt x="2187370" y="2422480"/>
                  <a:pt x="2190177" y="2416551"/>
                  <a:pt x="2194310" y="2411730"/>
                </a:cubicBezTo>
                <a:cubicBezTo>
                  <a:pt x="2215157" y="2387408"/>
                  <a:pt x="2196005" y="2411493"/>
                  <a:pt x="2217170" y="2392680"/>
                </a:cubicBezTo>
                <a:cubicBezTo>
                  <a:pt x="2237683" y="2374447"/>
                  <a:pt x="2237593" y="2373069"/>
                  <a:pt x="2251460" y="2354580"/>
                </a:cubicBezTo>
                <a:cubicBezTo>
                  <a:pt x="2252730" y="2349500"/>
                  <a:pt x="2253831" y="2344375"/>
                  <a:pt x="2255270" y="2339340"/>
                </a:cubicBezTo>
                <a:cubicBezTo>
                  <a:pt x="2256373" y="2335478"/>
                  <a:pt x="2258177" y="2331823"/>
                  <a:pt x="2259080" y="2327910"/>
                </a:cubicBezTo>
                <a:cubicBezTo>
                  <a:pt x="2261992" y="2315290"/>
                  <a:pt x="2266700" y="2289810"/>
                  <a:pt x="2266700" y="2289810"/>
                </a:cubicBezTo>
                <a:cubicBezTo>
                  <a:pt x="2269636" y="2239902"/>
                  <a:pt x="2275170" y="2182728"/>
                  <a:pt x="2266700" y="2133600"/>
                </a:cubicBezTo>
                <a:cubicBezTo>
                  <a:pt x="2265318" y="2125586"/>
                  <a:pt x="2256339" y="2121056"/>
                  <a:pt x="2251460" y="2114550"/>
                </a:cubicBezTo>
                <a:cubicBezTo>
                  <a:pt x="2248713" y="2110887"/>
                  <a:pt x="2246771" y="2106638"/>
                  <a:pt x="2243840" y="2103120"/>
                </a:cubicBezTo>
                <a:cubicBezTo>
                  <a:pt x="2240391" y="2098981"/>
                  <a:pt x="2235399" y="2096173"/>
                  <a:pt x="2232410" y="2091690"/>
                </a:cubicBezTo>
                <a:cubicBezTo>
                  <a:pt x="2227684" y="2084601"/>
                  <a:pt x="2225554" y="2076018"/>
                  <a:pt x="2220980" y="2068830"/>
                </a:cubicBezTo>
                <a:cubicBezTo>
                  <a:pt x="2216614" y="2061969"/>
                  <a:pt x="2210619" y="2056286"/>
                  <a:pt x="2205740" y="2049780"/>
                </a:cubicBezTo>
                <a:cubicBezTo>
                  <a:pt x="2202993" y="2046117"/>
                  <a:pt x="2200782" y="2042076"/>
                  <a:pt x="2198120" y="2038350"/>
                </a:cubicBezTo>
                <a:cubicBezTo>
                  <a:pt x="2194429" y="2033183"/>
                  <a:pt x="2190381" y="2028277"/>
                  <a:pt x="2186690" y="2023110"/>
                </a:cubicBezTo>
                <a:cubicBezTo>
                  <a:pt x="2184028" y="2019384"/>
                  <a:pt x="2182308" y="2014918"/>
                  <a:pt x="2179070" y="2011680"/>
                </a:cubicBezTo>
                <a:cubicBezTo>
                  <a:pt x="2175832" y="2008442"/>
                  <a:pt x="2171450" y="2006600"/>
                  <a:pt x="2167640" y="2004060"/>
                </a:cubicBezTo>
                <a:cubicBezTo>
                  <a:pt x="2152400" y="2005330"/>
                  <a:pt x="2137108" y="2006083"/>
                  <a:pt x="2121920" y="2007870"/>
                </a:cubicBezTo>
                <a:cubicBezTo>
                  <a:pt x="2115489" y="2008627"/>
                  <a:pt x="2109346" y="2011680"/>
                  <a:pt x="2102870" y="2011680"/>
                </a:cubicBezTo>
                <a:cubicBezTo>
                  <a:pt x="2090107" y="2011680"/>
                  <a:pt x="2077470" y="2009140"/>
                  <a:pt x="2064770" y="2007870"/>
                </a:cubicBezTo>
                <a:cubicBezTo>
                  <a:pt x="2037541" y="1967026"/>
                  <a:pt x="2079945" y="2029014"/>
                  <a:pt x="2045720" y="1985010"/>
                </a:cubicBezTo>
                <a:cubicBezTo>
                  <a:pt x="2040097" y="1977781"/>
                  <a:pt x="2030480" y="1962150"/>
                  <a:pt x="2030480" y="1962150"/>
                </a:cubicBezTo>
                <a:cubicBezTo>
                  <a:pt x="2031750" y="1945640"/>
                  <a:pt x="2032236" y="1929051"/>
                  <a:pt x="2034290" y="1912620"/>
                </a:cubicBezTo>
                <a:cubicBezTo>
                  <a:pt x="2034788" y="1908635"/>
                  <a:pt x="2036997" y="1905052"/>
                  <a:pt x="2038100" y="1901190"/>
                </a:cubicBezTo>
                <a:cubicBezTo>
                  <a:pt x="2039539" y="1896155"/>
                  <a:pt x="2040640" y="1891030"/>
                  <a:pt x="2041910" y="1885950"/>
                </a:cubicBezTo>
                <a:cubicBezTo>
                  <a:pt x="2040640" y="1873250"/>
                  <a:pt x="2040774" y="1860330"/>
                  <a:pt x="2038100" y="1847850"/>
                </a:cubicBezTo>
                <a:cubicBezTo>
                  <a:pt x="2036460" y="1840197"/>
                  <a:pt x="2017384" y="1811894"/>
                  <a:pt x="2015240" y="1809750"/>
                </a:cubicBezTo>
                <a:cubicBezTo>
                  <a:pt x="2011430" y="1805940"/>
                  <a:pt x="2008629" y="1800730"/>
                  <a:pt x="2003810" y="1798320"/>
                </a:cubicBezTo>
                <a:cubicBezTo>
                  <a:pt x="1998018" y="1795424"/>
                  <a:pt x="1991082" y="1795915"/>
                  <a:pt x="1984760" y="1794510"/>
                </a:cubicBezTo>
                <a:cubicBezTo>
                  <a:pt x="1979648" y="1793374"/>
                  <a:pt x="1974600" y="1791970"/>
                  <a:pt x="1969520" y="1790700"/>
                </a:cubicBezTo>
                <a:cubicBezTo>
                  <a:pt x="1964151" y="1791467"/>
                  <a:pt x="1936119" y="1794538"/>
                  <a:pt x="1927610" y="1798320"/>
                </a:cubicBezTo>
                <a:cubicBezTo>
                  <a:pt x="1920843" y="1801328"/>
                  <a:pt x="1914840" y="1805825"/>
                  <a:pt x="1908560" y="1809750"/>
                </a:cubicBezTo>
                <a:cubicBezTo>
                  <a:pt x="1904677" y="1812177"/>
                  <a:pt x="1901339" y="1815566"/>
                  <a:pt x="1897130" y="1817370"/>
                </a:cubicBezTo>
                <a:cubicBezTo>
                  <a:pt x="1892317" y="1819433"/>
                  <a:pt x="1886970" y="1819910"/>
                  <a:pt x="1881890" y="1821180"/>
                </a:cubicBezTo>
                <a:cubicBezTo>
                  <a:pt x="1864110" y="1819910"/>
                  <a:pt x="1846133" y="1820300"/>
                  <a:pt x="1828550" y="1817370"/>
                </a:cubicBezTo>
                <a:cubicBezTo>
                  <a:pt x="1824077" y="1816624"/>
                  <a:pt x="1806053" y="1805707"/>
                  <a:pt x="1801880" y="1802130"/>
                </a:cubicBezTo>
                <a:cubicBezTo>
                  <a:pt x="1772322" y="1776795"/>
                  <a:pt x="1797687" y="1797238"/>
                  <a:pt x="1779020" y="1775460"/>
                </a:cubicBezTo>
                <a:cubicBezTo>
                  <a:pt x="1774345" y="1770005"/>
                  <a:pt x="1768455" y="1765675"/>
                  <a:pt x="1763780" y="1760220"/>
                </a:cubicBezTo>
                <a:cubicBezTo>
                  <a:pt x="1749993" y="1744135"/>
                  <a:pt x="1763959" y="1751390"/>
                  <a:pt x="1744730" y="1744980"/>
                </a:cubicBezTo>
                <a:cubicBezTo>
                  <a:pt x="1746000" y="1741170"/>
                  <a:pt x="1746031" y="1736686"/>
                  <a:pt x="1748540" y="1733550"/>
                </a:cubicBezTo>
                <a:cubicBezTo>
                  <a:pt x="1760539" y="1718551"/>
                  <a:pt x="1778021" y="1727936"/>
                  <a:pt x="1794260" y="1729740"/>
                </a:cubicBezTo>
                <a:cubicBezTo>
                  <a:pt x="1798070" y="1732280"/>
                  <a:pt x="1802172" y="1734429"/>
                  <a:pt x="1805690" y="1737360"/>
                </a:cubicBezTo>
                <a:cubicBezTo>
                  <a:pt x="1809829" y="1740809"/>
                  <a:pt x="1812301" y="1746380"/>
                  <a:pt x="1817120" y="1748790"/>
                </a:cubicBezTo>
                <a:cubicBezTo>
                  <a:pt x="1819783" y="1750121"/>
                  <a:pt x="1858368" y="1756300"/>
                  <a:pt x="1859030" y="1756410"/>
                </a:cubicBezTo>
                <a:cubicBezTo>
                  <a:pt x="1873000" y="1755140"/>
                  <a:pt x="1887053" y="1754584"/>
                  <a:pt x="1900940" y="1752600"/>
                </a:cubicBezTo>
                <a:cubicBezTo>
                  <a:pt x="1904916" y="1752032"/>
                  <a:pt x="1908778" y="1750586"/>
                  <a:pt x="1912370" y="1748790"/>
                </a:cubicBezTo>
                <a:cubicBezTo>
                  <a:pt x="1916466" y="1746742"/>
                  <a:pt x="1912370" y="1736090"/>
                  <a:pt x="1912370" y="1733550"/>
                </a:cubicBezTo>
                <a:close/>
              </a:path>
            </a:pathLst>
          </a:custGeom>
          <a:solidFill>
            <a:srgbClr val="FFFF00">
              <a:alpha val="50196"/>
            </a:srgb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9237" name="TextBox 32"/>
          <p:cNvSpPr txBox="1">
            <a:spLocks noChangeArrowheads="1"/>
          </p:cNvSpPr>
          <p:nvPr/>
        </p:nvSpPr>
        <p:spPr bwMode="auto">
          <a:xfrm>
            <a:off x="458788" y="2543829"/>
            <a:ext cx="2717549" cy="523220"/>
          </a:xfrm>
          <a:prstGeom prst="rect">
            <a:avLst/>
          </a:prstGeom>
          <a:solidFill>
            <a:schemeClr val="bg1"/>
          </a:solidFill>
          <a:ln w="9525">
            <a:solidFill>
              <a:srgbClr val="FF0000"/>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solidFill>
                  <a:srgbClr val="000000"/>
                </a:solidFill>
                <a:latin typeface="+mn-lt"/>
              </a:rPr>
              <a:t>This is the area north of Derby </a:t>
            </a:r>
            <a:br>
              <a:rPr lang="en-US" altLang="en-US" sz="1400" dirty="0">
                <a:solidFill>
                  <a:srgbClr val="000000"/>
                </a:solidFill>
                <a:latin typeface="+mn-lt"/>
              </a:rPr>
            </a:br>
            <a:r>
              <a:rPr lang="en-US" altLang="en-US" sz="1400" dirty="0">
                <a:solidFill>
                  <a:srgbClr val="000000"/>
                </a:solidFill>
                <a:latin typeface="+mn-lt"/>
              </a:rPr>
              <a:t>that we will be focusing on later</a:t>
            </a:r>
            <a:endParaRPr lang="en-US" altLang="en-US" sz="1400" dirty="0">
              <a:solidFill>
                <a:srgbClr val="000000"/>
              </a:solidFill>
              <a:latin typeface="+mn-lt"/>
              <a:cs typeface="Arial" panose="020B0604020202020204" pitchFamily="34" charset="0"/>
            </a:endParaRPr>
          </a:p>
        </p:txBody>
      </p:sp>
      <p:grpSp>
        <p:nvGrpSpPr>
          <p:cNvPr id="3" name="Group 2"/>
          <p:cNvGrpSpPr/>
          <p:nvPr/>
        </p:nvGrpSpPr>
        <p:grpSpPr>
          <a:xfrm>
            <a:off x="7873778" y="1881188"/>
            <a:ext cx="1179513" cy="2952750"/>
            <a:chOff x="7473950" y="1781175"/>
            <a:chExt cx="1179513" cy="2952750"/>
          </a:xfrm>
        </p:grpSpPr>
        <p:pic>
          <p:nvPicPr>
            <p:cNvPr id="9224" name="Picture 17" descr="District legend 2.jpg"/>
            <p:cNvPicPr>
              <a:picLocks noChangeAspect="1"/>
            </p:cNvPicPr>
            <p:nvPr/>
          </p:nvPicPr>
          <p:blipFill>
            <a:blip r:embed="rId4">
              <a:extLst>
                <a:ext uri="{28A0092B-C50C-407E-A947-70E740481C1C}">
                  <a14:useLocalDpi xmlns:a14="http://schemas.microsoft.com/office/drawing/2010/main" val="0"/>
                </a:ext>
              </a:extLst>
            </a:blip>
            <a:srcRect l="20728" t="88293" r="4248" b="1874"/>
            <a:stretch>
              <a:fillRect/>
            </a:stretch>
          </p:blipFill>
          <p:spPr bwMode="auto">
            <a:xfrm>
              <a:off x="7473950" y="1781175"/>
              <a:ext cx="1179513" cy="4778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225" name="Picture 1" descr="District legend 2.jpg"/>
            <p:cNvPicPr>
              <a:picLocks noChangeAspect="1"/>
            </p:cNvPicPr>
            <p:nvPr/>
          </p:nvPicPr>
          <p:blipFill>
            <a:blip r:embed="rId4">
              <a:extLst>
                <a:ext uri="{28A0092B-C50C-407E-A947-70E740481C1C}">
                  <a14:useLocalDpi xmlns:a14="http://schemas.microsoft.com/office/drawing/2010/main" val="0"/>
                </a:ext>
              </a:extLst>
            </a:blip>
            <a:srcRect l="20728" t="46683" r="9058" b="42451"/>
            <a:stretch>
              <a:fillRect/>
            </a:stretch>
          </p:blipFill>
          <p:spPr bwMode="auto">
            <a:xfrm>
              <a:off x="7473950" y="4205288"/>
              <a:ext cx="1179513" cy="528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226" name="Picture 2" descr="District map legend1.jpg"/>
            <p:cNvPicPr>
              <a:picLocks noChangeAspect="1"/>
            </p:cNvPicPr>
            <p:nvPr/>
          </p:nvPicPr>
          <p:blipFill>
            <a:blip r:embed="rId5">
              <a:extLst>
                <a:ext uri="{28A0092B-C50C-407E-A947-70E740481C1C}">
                  <a14:useLocalDpi xmlns:a14="http://schemas.microsoft.com/office/drawing/2010/main" val="0"/>
                </a:ext>
              </a:extLst>
            </a:blip>
            <a:srcRect l="21677" t="21274" r="8949" b="60666"/>
            <a:stretch>
              <a:fillRect/>
            </a:stretch>
          </p:blipFill>
          <p:spPr bwMode="auto">
            <a:xfrm>
              <a:off x="7473950" y="2259013"/>
              <a:ext cx="1179513" cy="8794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227" name="Picture 2" descr="District map legend1.jpg"/>
            <p:cNvPicPr>
              <a:picLocks noChangeAspect="1"/>
            </p:cNvPicPr>
            <p:nvPr/>
          </p:nvPicPr>
          <p:blipFill>
            <a:blip r:embed="rId5">
              <a:extLst>
                <a:ext uri="{28A0092B-C50C-407E-A947-70E740481C1C}">
                  <a14:useLocalDpi xmlns:a14="http://schemas.microsoft.com/office/drawing/2010/main" val="0"/>
                </a:ext>
              </a:extLst>
            </a:blip>
            <a:srcRect l="21677" t="77750" r="4198" b="15823"/>
            <a:stretch>
              <a:fillRect/>
            </a:stretch>
          </p:blipFill>
          <p:spPr bwMode="auto">
            <a:xfrm>
              <a:off x="7473950" y="3890963"/>
              <a:ext cx="1179513" cy="314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9233" name="Picture 2" descr="District map legend1.jpg"/>
            <p:cNvPicPr>
              <a:picLocks noChangeAspect="1"/>
            </p:cNvPicPr>
            <p:nvPr/>
          </p:nvPicPr>
          <p:blipFill>
            <a:blip r:embed="rId5">
              <a:extLst>
                <a:ext uri="{28A0092B-C50C-407E-A947-70E740481C1C}">
                  <a14:useLocalDpi xmlns:a14="http://schemas.microsoft.com/office/drawing/2010/main" val="0"/>
                </a:ext>
              </a:extLst>
            </a:blip>
            <a:srcRect l="21677" t="52649" r="8949" b="31128"/>
            <a:stretch>
              <a:fillRect/>
            </a:stretch>
          </p:blipFill>
          <p:spPr bwMode="auto">
            <a:xfrm>
              <a:off x="7473950" y="3101975"/>
              <a:ext cx="1179513" cy="788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 name="Rectangle 1"/>
          <p:cNvSpPr/>
          <p:nvPr/>
        </p:nvSpPr>
        <p:spPr>
          <a:xfrm>
            <a:off x="7873777" y="1869630"/>
            <a:ext cx="1179513" cy="2952750"/>
          </a:xfrm>
          <a:prstGeom prst="rect">
            <a:avLst/>
          </a:prstGeom>
          <a:noFill/>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92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0" y="15875"/>
            <a:ext cx="9144000" cy="974725"/>
          </a:xfrm>
        </p:spPr>
        <p:txBody>
          <a:bodyPr/>
          <a:lstStyle/>
          <a:p>
            <a:pPr algn="l"/>
            <a:r>
              <a:rPr lang="en-GB" altLang="en-US" sz="4000" b="1" dirty="0"/>
              <a:t>     Scales</a:t>
            </a:r>
            <a:endParaRPr lang="en-US" altLang="en-US" sz="4000" b="1" dirty="0"/>
          </a:p>
        </p:txBody>
      </p:sp>
      <p:sp>
        <p:nvSpPr>
          <p:cNvPr id="10243" name="Content Placeholder 2"/>
          <p:cNvSpPr>
            <a:spLocks noGrp="1"/>
          </p:cNvSpPr>
          <p:nvPr>
            <p:ph idx="1"/>
          </p:nvPr>
        </p:nvSpPr>
        <p:spPr>
          <a:xfrm>
            <a:off x="457200" y="990600"/>
            <a:ext cx="8229600" cy="5622925"/>
          </a:xfrm>
        </p:spPr>
        <p:txBody>
          <a:bodyPr/>
          <a:lstStyle/>
          <a:p>
            <a:r>
              <a:rPr lang="en-GB" altLang="en-US" sz="2800" dirty="0"/>
              <a:t>Show the distance on the map compared to the distance on the ground</a:t>
            </a:r>
          </a:p>
          <a:p>
            <a:r>
              <a:rPr lang="en-GB" altLang="en-US" sz="2800" dirty="0"/>
              <a:t>It is important to choose an appropriate map </a:t>
            </a:r>
            <a:br>
              <a:rPr lang="en-GB" altLang="en-US" sz="2800" dirty="0"/>
            </a:br>
            <a:r>
              <a:rPr lang="en-GB" altLang="en-US" sz="2800" dirty="0"/>
              <a:t>scale for the task you are undertaking</a:t>
            </a:r>
          </a:p>
          <a:p>
            <a:r>
              <a:rPr lang="en-GB" altLang="en-US" sz="2800" dirty="0"/>
              <a:t>Common scales include:</a:t>
            </a:r>
          </a:p>
          <a:p>
            <a:pPr marL="457200" lvl="1" indent="0">
              <a:buFont typeface="Arial" panose="020B0604020202020204" pitchFamily="34" charset="0"/>
              <a:buNone/>
            </a:pPr>
            <a:r>
              <a:rPr lang="en-GB" altLang="en-US" sz="2400" dirty="0"/>
              <a:t>	1:30 000 000 (e.g. world map or atlas)</a:t>
            </a:r>
            <a:br>
              <a:rPr lang="en-GB" altLang="en-US" sz="2400" dirty="0"/>
            </a:br>
            <a:r>
              <a:rPr lang="en-GB" altLang="en-US" sz="2400" dirty="0"/>
              <a:t>	1:1 000 000 (e.g. country map)	</a:t>
            </a:r>
            <a:br>
              <a:rPr lang="en-GB" altLang="en-US" sz="2400" dirty="0"/>
            </a:br>
            <a:r>
              <a:rPr lang="en-GB" altLang="en-US" sz="2400" dirty="0"/>
              <a:t>	1:50 000 (e.g. regional map)</a:t>
            </a:r>
            <a:br>
              <a:rPr lang="en-GB" altLang="en-US" sz="2400" dirty="0"/>
            </a:br>
            <a:r>
              <a:rPr lang="en-GB" altLang="en-US" sz="2400" dirty="0"/>
              <a:t>	1:10 000 (e.g. local map)</a:t>
            </a:r>
          </a:p>
          <a:p>
            <a:r>
              <a:rPr lang="en-GB" altLang="en-US" sz="2800" dirty="0"/>
              <a:t>A map scale of 1:50 000 means:</a:t>
            </a:r>
          </a:p>
          <a:p>
            <a:pPr marL="457200" lvl="1" indent="0">
              <a:buFont typeface="Arial" panose="020B0604020202020204" pitchFamily="34" charset="0"/>
              <a:buNone/>
            </a:pPr>
            <a:r>
              <a:rPr lang="en-GB" altLang="en-US" sz="2400" dirty="0"/>
              <a:t>	1mm on the map represents 50 000mm or 50m </a:t>
            </a:r>
            <a:br>
              <a:rPr lang="en-GB" altLang="en-US" sz="2400" dirty="0"/>
            </a:br>
            <a:r>
              <a:rPr lang="en-GB" altLang="en-US" sz="2400" dirty="0"/>
              <a:t>	</a:t>
            </a:r>
            <a:r>
              <a:rPr lang="en-GB" altLang="en-US" sz="2400" dirty="0" smtClean="0"/>
              <a:t>or 0.05km on </a:t>
            </a:r>
            <a:r>
              <a:rPr lang="en-GB" altLang="en-US" sz="2400" dirty="0"/>
              <a:t>the ground</a:t>
            </a:r>
            <a:endParaRPr lang="en-US" altLang="en-U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2"/>
          <p:cNvSpPr>
            <a:spLocks noGrp="1"/>
          </p:cNvSpPr>
          <p:nvPr>
            <p:ph idx="1"/>
          </p:nvPr>
        </p:nvSpPr>
        <p:spPr>
          <a:xfrm>
            <a:off x="217488" y="152400"/>
            <a:ext cx="8686800" cy="1143000"/>
          </a:xfrm>
        </p:spPr>
        <p:txBody>
          <a:bodyPr/>
          <a:lstStyle/>
          <a:p>
            <a:pPr marL="0" indent="0" algn="ctr">
              <a:buFont typeface="Arial" panose="020B0604020202020204" pitchFamily="34" charset="0"/>
              <a:buNone/>
            </a:pPr>
            <a:r>
              <a:rPr lang="en-GB" altLang="en-US" sz="2800" dirty="0">
                <a:ea typeface="ＭＳ Ｐゴシック" panose="020B0600070205080204" pitchFamily="34" charset="-128"/>
                <a:cs typeface="Arial" panose="020B0604020202020204" pitchFamily="34" charset="0"/>
              </a:rPr>
              <a:t>Scales with large numbers (e.g. 30 million) produce </a:t>
            </a:r>
            <a:br>
              <a:rPr lang="en-GB" altLang="en-US" sz="2800" dirty="0">
                <a:ea typeface="ＭＳ Ｐゴシック" panose="020B0600070205080204" pitchFamily="34" charset="-128"/>
                <a:cs typeface="Arial" panose="020B0604020202020204" pitchFamily="34" charset="0"/>
              </a:rPr>
            </a:br>
            <a:r>
              <a:rPr lang="en-GB" altLang="en-US" sz="2800" dirty="0">
                <a:ea typeface="ＭＳ Ｐゴシック" panose="020B0600070205080204" pitchFamily="34" charset="-128"/>
                <a:cs typeface="Arial" panose="020B0604020202020204" pitchFamily="34" charset="0"/>
              </a:rPr>
              <a:t>maps covering a large area in little detail</a:t>
            </a:r>
          </a:p>
        </p:txBody>
      </p:sp>
      <p:pic>
        <p:nvPicPr>
          <p:cNvPr id="1126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7488" y="1301750"/>
            <a:ext cx="8650287"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4"/>
          <p:cNvSpPr>
            <a:spLocks noChangeArrowheads="1"/>
          </p:cNvSpPr>
          <p:nvPr/>
        </p:nvSpPr>
        <p:spPr bwMode="auto">
          <a:xfrm>
            <a:off x="328613" y="6037946"/>
            <a:ext cx="8001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800" dirty="0">
                <a:latin typeface="+mn-lt"/>
              </a:rPr>
              <a:t>https://www.cia.gov/library/publications/the-world-factbook/docs/refmaps.html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12" descr="digimap_roam OS Marinex middle.jpg"/>
          <p:cNvPicPr>
            <a:picLocks noChangeAspect="1"/>
          </p:cNvPicPr>
          <p:nvPr/>
        </p:nvPicPr>
        <p:blipFill>
          <a:blip r:embed="rId3">
            <a:extLst>
              <a:ext uri="{28A0092B-C50C-407E-A947-70E740481C1C}">
                <a14:useLocalDpi xmlns:a14="http://schemas.microsoft.com/office/drawing/2010/main" val="0"/>
              </a:ext>
            </a:extLst>
          </a:blip>
          <a:srcRect l="32213" t="6560" r="20386" b="33199"/>
          <a:stretch>
            <a:fillRect/>
          </a:stretch>
        </p:blipFill>
        <p:spPr bwMode="auto">
          <a:xfrm>
            <a:off x="1331913" y="1274763"/>
            <a:ext cx="6546850" cy="49895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291" name="Title 1"/>
          <p:cNvSpPr>
            <a:spLocks noGrp="1"/>
          </p:cNvSpPr>
          <p:nvPr>
            <p:ph type="title"/>
          </p:nvPr>
        </p:nvSpPr>
        <p:spPr>
          <a:xfrm>
            <a:off x="0" y="15875"/>
            <a:ext cx="9144000" cy="1258888"/>
          </a:xfrm>
        </p:spPr>
        <p:txBody>
          <a:bodyPr/>
          <a:lstStyle/>
          <a:p>
            <a:pPr eaLnBrk="1" hangingPunct="1"/>
            <a:r>
              <a:rPr lang="en-US" altLang="en-US" sz="2800" dirty="0">
                <a:latin typeface="+mn-lt"/>
              </a:rPr>
              <a:t>In contrast, on a 1:50 000 map, individual buildings, </a:t>
            </a:r>
            <a:br>
              <a:rPr lang="en-US" altLang="en-US" sz="2800" dirty="0">
                <a:latin typeface="+mn-lt"/>
              </a:rPr>
            </a:br>
            <a:r>
              <a:rPr lang="en-US" altLang="en-US" sz="2800" dirty="0">
                <a:latin typeface="+mn-lt"/>
              </a:rPr>
              <a:t>minor roads and contours are evident</a:t>
            </a:r>
          </a:p>
        </p:txBody>
      </p:sp>
      <p:grpSp>
        <p:nvGrpSpPr>
          <p:cNvPr id="12292" name="Group 19"/>
          <p:cNvGrpSpPr>
            <a:grpSpLocks/>
          </p:cNvGrpSpPr>
          <p:nvPr/>
        </p:nvGrpSpPr>
        <p:grpSpPr bwMode="auto">
          <a:xfrm>
            <a:off x="7924800" y="5315035"/>
            <a:ext cx="346075" cy="914400"/>
            <a:chOff x="8513960" y="1259552"/>
            <a:chExt cx="345679" cy="913970"/>
          </a:xfrm>
        </p:grpSpPr>
        <p:sp>
          <p:nvSpPr>
            <p:cNvPr id="12297" name="TextBox 11"/>
            <p:cNvSpPr txBox="1">
              <a:spLocks noChangeArrowheads="1"/>
            </p:cNvSpPr>
            <p:nvPr/>
          </p:nvSpPr>
          <p:spPr bwMode="auto">
            <a:xfrm>
              <a:off x="8513960" y="1259552"/>
              <a:ext cx="345679" cy="369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000000"/>
                  </a:solidFill>
                  <a:latin typeface="+mn-lt"/>
                </a:rPr>
                <a:t>N</a:t>
              </a:r>
            </a:p>
          </p:txBody>
        </p:sp>
        <p:cxnSp>
          <p:nvCxnSpPr>
            <p:cNvPr id="14" name="Straight Arrow Connector 13"/>
            <p:cNvCxnSpPr/>
            <p:nvPr/>
          </p:nvCxnSpPr>
          <p:spPr>
            <a:xfrm rot="5400000" flipH="1" flipV="1">
              <a:off x="8409117" y="1894254"/>
              <a:ext cx="556951" cy="1585"/>
            </a:xfrm>
            <a:prstGeom prst="straightConnector1">
              <a:avLst/>
            </a:prstGeom>
            <a:ln w="3492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8598002" y="2046582"/>
              <a:ext cx="177597" cy="1586"/>
            </a:xfrm>
            <a:prstGeom prst="line">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2293" name="Rectangle 14"/>
          <p:cNvSpPr>
            <a:spLocks noChangeArrowheads="1"/>
          </p:cNvSpPr>
          <p:nvPr/>
        </p:nvSpPr>
        <p:spPr bwMode="auto">
          <a:xfrm>
            <a:off x="1220788" y="6318250"/>
            <a:ext cx="54816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a:solidFill>
                  <a:srgbClr val="000000"/>
                </a:solidFill>
                <a:latin typeface="Arial" panose="020B0604020202020204" pitchFamily="34" charset="0"/>
              </a:rPr>
              <a:t>© Crown Copyright/database right 2014. An Ordnance Survey/EDINA supplied service.</a:t>
            </a:r>
          </a:p>
        </p:txBody>
      </p:sp>
      <p:grpSp>
        <p:nvGrpSpPr>
          <p:cNvPr id="12294" name="Group 33"/>
          <p:cNvGrpSpPr>
            <a:grpSpLocks/>
          </p:cNvGrpSpPr>
          <p:nvPr/>
        </p:nvGrpSpPr>
        <p:grpSpPr bwMode="auto">
          <a:xfrm>
            <a:off x="6545263" y="6325286"/>
            <a:ext cx="1333500" cy="308184"/>
            <a:chOff x="7991733" y="4849271"/>
            <a:chExt cx="894578" cy="307777"/>
          </a:xfrm>
        </p:grpSpPr>
        <p:sp>
          <p:nvSpPr>
            <p:cNvPr id="12295" name="TextBox 12"/>
            <p:cNvSpPr txBox="1">
              <a:spLocks noChangeArrowheads="1"/>
            </p:cNvSpPr>
            <p:nvPr/>
          </p:nvSpPr>
          <p:spPr bwMode="auto">
            <a:xfrm>
              <a:off x="7991733" y="4849271"/>
              <a:ext cx="871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solidFill>
                    <a:srgbClr val="000000"/>
                  </a:solidFill>
                  <a:latin typeface="+mn-lt"/>
                </a:rPr>
                <a:t>1 km</a:t>
              </a:r>
              <a:endParaRPr lang="en-US" altLang="en-US" sz="1400" b="1" dirty="0">
                <a:solidFill>
                  <a:srgbClr val="000000"/>
                </a:solidFill>
                <a:latin typeface="+mn-lt"/>
                <a:cs typeface="Arial" panose="020B0604020202020204" pitchFamily="34" charset="0"/>
              </a:endParaRPr>
            </a:p>
          </p:txBody>
        </p:sp>
        <p:cxnSp>
          <p:nvCxnSpPr>
            <p:cNvPr id="11" name="Straight Connector 10"/>
            <p:cNvCxnSpPr/>
            <p:nvPr/>
          </p:nvCxnSpPr>
          <p:spPr>
            <a:xfrm flipV="1">
              <a:off x="7991733" y="5113355"/>
              <a:ext cx="894578" cy="1109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oup 12"/>
          <p:cNvGrpSpPr>
            <a:grpSpLocks/>
          </p:cNvGrpSpPr>
          <p:nvPr/>
        </p:nvGrpSpPr>
        <p:grpSpPr bwMode="auto">
          <a:xfrm>
            <a:off x="300038" y="1225550"/>
            <a:ext cx="4235450" cy="4708525"/>
            <a:chOff x="350838" y="1365250"/>
            <a:chExt cx="4235450" cy="4708666"/>
          </a:xfrm>
        </p:grpSpPr>
        <p:pic>
          <p:nvPicPr>
            <p:cNvPr id="13334" name="Picture 5" descr="GB-IPR_123-16CTGeologyMa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0838" y="1365250"/>
              <a:ext cx="4235450" cy="47069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5" name="TextBox 11"/>
            <p:cNvSpPr txBox="1">
              <a:spLocks noChangeArrowheads="1"/>
            </p:cNvSpPr>
            <p:nvPr/>
          </p:nvSpPr>
          <p:spPr bwMode="auto">
            <a:xfrm>
              <a:off x="3314065" y="5796917"/>
              <a:ext cx="920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200" b="1" dirty="0">
                  <a:solidFill>
                    <a:srgbClr val="000000"/>
                  </a:solidFill>
                  <a:latin typeface="+mn-lt"/>
                </a:rPr>
                <a:t>200 km</a:t>
              </a:r>
            </a:p>
          </p:txBody>
        </p:sp>
        <p:cxnSp>
          <p:nvCxnSpPr>
            <p:cNvPr id="16" name="Straight Connector 15"/>
            <p:cNvCxnSpPr/>
            <p:nvPr/>
          </p:nvCxnSpPr>
          <p:spPr>
            <a:xfrm>
              <a:off x="3375025" y="5800858"/>
              <a:ext cx="741363" cy="1588"/>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3337" name="Group 19"/>
            <p:cNvGrpSpPr>
              <a:grpSpLocks/>
            </p:cNvGrpSpPr>
            <p:nvPr/>
          </p:nvGrpSpPr>
          <p:grpSpPr bwMode="auto">
            <a:xfrm>
              <a:off x="390525" y="1916117"/>
              <a:ext cx="346075" cy="777877"/>
              <a:chOff x="8605927" y="1408557"/>
              <a:chExt cx="345679" cy="777662"/>
            </a:xfrm>
          </p:grpSpPr>
          <p:sp>
            <p:nvSpPr>
              <p:cNvPr id="13338" name="TextBox 11"/>
              <p:cNvSpPr txBox="1">
                <a:spLocks noChangeArrowheads="1"/>
              </p:cNvSpPr>
              <p:nvPr/>
            </p:nvSpPr>
            <p:spPr bwMode="auto">
              <a:xfrm>
                <a:off x="8605927" y="1408557"/>
                <a:ext cx="345679" cy="246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000" b="1">
                    <a:solidFill>
                      <a:srgbClr val="000000"/>
                    </a:solidFill>
                    <a:latin typeface="Comic Sans MS" panose="030F0702030302020204" pitchFamily="66" charset="0"/>
                  </a:rPr>
                  <a:t>N</a:t>
                </a:r>
              </a:p>
            </p:txBody>
          </p:sp>
          <p:cxnSp>
            <p:nvCxnSpPr>
              <p:cNvPr id="22" name="Straight Arrow Connector 21"/>
              <p:cNvCxnSpPr/>
              <p:nvPr/>
            </p:nvCxnSpPr>
            <p:spPr>
              <a:xfrm rot="5400000" flipH="1" flipV="1">
                <a:off x="8483579" y="1906922"/>
                <a:ext cx="557075" cy="1586"/>
              </a:xfrm>
              <a:prstGeom prst="straightConnector1">
                <a:avLst/>
              </a:prstGeom>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8674112" y="2046586"/>
                <a:ext cx="177597" cy="1587"/>
              </a:xfrm>
              <a:prstGeom prst="line">
                <a:avLst/>
              </a:prstGeom>
              <a:ln w="15875">
                <a:solidFill>
                  <a:schemeClr val="tx1"/>
                </a:solidFill>
              </a:ln>
              <a:effectLst/>
            </p:spPr>
            <p:style>
              <a:lnRef idx="2">
                <a:schemeClr val="accent1"/>
              </a:lnRef>
              <a:fillRef idx="0">
                <a:schemeClr val="accent1"/>
              </a:fillRef>
              <a:effectRef idx="1">
                <a:schemeClr val="accent1"/>
              </a:effectRef>
              <a:fontRef idx="minor">
                <a:schemeClr val="tx1"/>
              </a:fontRef>
            </p:style>
          </p:cxnSp>
        </p:grpSp>
      </p:grpSp>
      <p:cxnSp>
        <p:nvCxnSpPr>
          <p:cNvPr id="36" name="Straight Connector 35"/>
          <p:cNvCxnSpPr/>
          <p:nvPr/>
        </p:nvCxnSpPr>
        <p:spPr>
          <a:xfrm rot="10800000">
            <a:off x="860425" y="4265613"/>
            <a:ext cx="727075" cy="1587"/>
          </a:xfrm>
          <a:prstGeom prst="line">
            <a:avLst/>
          </a:prstGeom>
          <a:ln w="38100">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13316" name="Title 1"/>
          <p:cNvSpPr txBox="1">
            <a:spLocks/>
          </p:cNvSpPr>
          <p:nvPr/>
        </p:nvSpPr>
        <p:spPr bwMode="auto">
          <a:xfrm>
            <a:off x="0" y="29028"/>
            <a:ext cx="9144000" cy="108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800" dirty="0">
              <a:solidFill>
                <a:srgbClr val="000000"/>
              </a:solidFill>
              <a:latin typeface="Arial" panose="020B0604020202020204" pitchFamily="34" charset="0"/>
            </a:endParaRPr>
          </a:p>
          <a:p>
            <a:pPr algn="ctr" eaLnBrk="1" hangingPunct="1">
              <a:spcBef>
                <a:spcPct val="0"/>
              </a:spcBef>
              <a:buFontTx/>
              <a:buNone/>
            </a:pPr>
            <a:r>
              <a:rPr lang="en-US" altLang="en-US" sz="2800" dirty="0">
                <a:solidFill>
                  <a:srgbClr val="000000"/>
                </a:solidFill>
                <a:latin typeface="+mn-lt"/>
              </a:rPr>
              <a:t>The scale bar shows a measurement on the map and </a:t>
            </a:r>
            <a:br>
              <a:rPr lang="en-US" altLang="en-US" sz="2800" dirty="0">
                <a:solidFill>
                  <a:srgbClr val="000000"/>
                </a:solidFill>
                <a:latin typeface="+mn-lt"/>
              </a:rPr>
            </a:br>
            <a:r>
              <a:rPr lang="en-US" altLang="en-US" sz="2800" dirty="0">
                <a:solidFill>
                  <a:srgbClr val="000000"/>
                </a:solidFill>
                <a:latin typeface="+mn-lt"/>
              </a:rPr>
              <a:t>the specific distance it represents on the ground</a:t>
            </a:r>
          </a:p>
          <a:p>
            <a:pPr algn="ctr" eaLnBrk="1" hangingPunct="1">
              <a:spcBef>
                <a:spcPct val="0"/>
              </a:spcBef>
              <a:buFontTx/>
              <a:buNone/>
            </a:pPr>
            <a:endParaRPr lang="en-US" altLang="en-US" sz="2400" dirty="0">
              <a:solidFill>
                <a:srgbClr val="000000"/>
              </a:solidFill>
              <a:latin typeface="Arial" panose="020B0604020202020204" pitchFamily="34" charset="0"/>
              <a:cs typeface="Arial" panose="020B0604020202020204" pitchFamily="34" charset="0"/>
            </a:endParaRPr>
          </a:p>
        </p:txBody>
      </p:sp>
      <p:grpSp>
        <p:nvGrpSpPr>
          <p:cNvPr id="13317" name="Group 23"/>
          <p:cNvGrpSpPr>
            <a:grpSpLocks/>
          </p:cNvGrpSpPr>
          <p:nvPr/>
        </p:nvGrpSpPr>
        <p:grpSpPr bwMode="auto">
          <a:xfrm>
            <a:off x="4721225" y="1238250"/>
            <a:ext cx="4127500" cy="3268663"/>
            <a:chOff x="4730517" y="1352735"/>
            <a:chExt cx="4127873" cy="3267736"/>
          </a:xfrm>
        </p:grpSpPr>
        <p:pic>
          <p:nvPicPr>
            <p:cNvPr id="13332" name="Picture 26" descr="digimap_roam OS Marinex middle.jpg"/>
            <p:cNvPicPr>
              <a:picLocks noChangeAspect="1"/>
            </p:cNvPicPr>
            <p:nvPr/>
          </p:nvPicPr>
          <p:blipFill>
            <a:blip r:embed="rId4">
              <a:extLst>
                <a:ext uri="{28A0092B-C50C-407E-A947-70E740481C1C}">
                  <a14:useLocalDpi xmlns:a14="http://schemas.microsoft.com/office/drawing/2010/main" val="0"/>
                </a:ext>
              </a:extLst>
            </a:blip>
            <a:srcRect l="32213" t="6560" r="20386" b="33199"/>
            <a:stretch>
              <a:fillRect/>
            </a:stretch>
          </p:blipFill>
          <p:spPr bwMode="auto">
            <a:xfrm>
              <a:off x="4825777" y="1352735"/>
              <a:ext cx="4032613" cy="307356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3333" name="Rectangle 28"/>
            <p:cNvSpPr>
              <a:spLocks noChangeArrowheads="1"/>
            </p:cNvSpPr>
            <p:nvPr/>
          </p:nvSpPr>
          <p:spPr bwMode="auto">
            <a:xfrm>
              <a:off x="4730517" y="4435822"/>
              <a:ext cx="3213366" cy="184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600">
                  <a:solidFill>
                    <a:srgbClr val="000000"/>
                  </a:solidFill>
                  <a:latin typeface="Arial" panose="020B0604020202020204" pitchFamily="34" charset="0"/>
                </a:rPr>
                <a:t>© Crown Copyright/database right 2014. An Ordnance Survey/EDINA supplied service.</a:t>
              </a:r>
            </a:p>
          </p:txBody>
        </p:sp>
      </p:grpSp>
      <p:sp>
        <p:nvSpPr>
          <p:cNvPr id="13318" name="TextBox 12"/>
          <p:cNvSpPr txBox="1">
            <a:spLocks noChangeArrowheads="1"/>
          </p:cNvSpPr>
          <p:nvPr/>
        </p:nvSpPr>
        <p:spPr bwMode="auto">
          <a:xfrm>
            <a:off x="8024813" y="4245060"/>
            <a:ext cx="8715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endParaRPr lang="en-US" altLang="en-US" sz="1400" dirty="0">
              <a:solidFill>
                <a:srgbClr val="000000"/>
              </a:solidFill>
              <a:latin typeface="Arial" panose="020B0604020202020204" pitchFamily="34" charset="0"/>
            </a:endParaRPr>
          </a:p>
          <a:p>
            <a:pPr algn="ctr" eaLnBrk="1" hangingPunct="1">
              <a:spcBef>
                <a:spcPct val="0"/>
              </a:spcBef>
              <a:buFontTx/>
              <a:buNone/>
            </a:pPr>
            <a:r>
              <a:rPr lang="en-US" altLang="en-US" sz="1200" b="1" dirty="0">
                <a:solidFill>
                  <a:srgbClr val="000000"/>
                </a:solidFill>
                <a:latin typeface="+mn-lt"/>
              </a:rPr>
              <a:t>1 km</a:t>
            </a:r>
            <a:endParaRPr lang="en-US" altLang="en-US" sz="1200" b="1" dirty="0">
              <a:solidFill>
                <a:srgbClr val="000000"/>
              </a:solidFill>
              <a:latin typeface="+mn-lt"/>
              <a:cs typeface="Arial" panose="020B0604020202020204" pitchFamily="34" charset="0"/>
            </a:endParaRPr>
          </a:p>
        </p:txBody>
      </p:sp>
      <p:cxnSp>
        <p:nvCxnSpPr>
          <p:cNvPr id="38" name="Straight Connector 37"/>
          <p:cNvCxnSpPr/>
          <p:nvPr/>
        </p:nvCxnSpPr>
        <p:spPr>
          <a:xfrm flipH="1">
            <a:off x="6142038" y="2486025"/>
            <a:ext cx="854075" cy="149225"/>
          </a:xfrm>
          <a:prstGeom prst="line">
            <a:avLst/>
          </a:prstGeom>
          <a:ln>
            <a:solidFill>
              <a:srgbClr val="FFFF00"/>
            </a:solidFill>
          </a:ln>
          <a:effectLst/>
        </p:spPr>
        <p:style>
          <a:lnRef idx="2">
            <a:schemeClr val="accent1"/>
          </a:lnRef>
          <a:fillRef idx="0">
            <a:schemeClr val="accent1"/>
          </a:fillRef>
          <a:effectRef idx="1">
            <a:schemeClr val="accent1"/>
          </a:effectRef>
          <a:fontRef idx="minor">
            <a:schemeClr val="tx1"/>
          </a:fontRef>
        </p:style>
      </p:cxnSp>
      <p:sp>
        <p:nvSpPr>
          <p:cNvPr id="13320" name="TextBox 36"/>
          <p:cNvSpPr txBox="1">
            <a:spLocks noChangeArrowheads="1"/>
          </p:cNvSpPr>
          <p:nvPr/>
        </p:nvSpPr>
        <p:spPr bwMode="auto">
          <a:xfrm>
            <a:off x="50800" y="2732088"/>
            <a:ext cx="1563688" cy="523875"/>
          </a:xfrm>
          <a:prstGeom prst="rect">
            <a:avLst/>
          </a:prstGeom>
          <a:solidFill>
            <a:schemeClr val="bg1"/>
          </a:solidFill>
          <a:ln w="9525">
            <a:solidFill>
              <a:srgbClr val="000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solidFill>
                  <a:srgbClr val="000000"/>
                </a:solidFill>
                <a:latin typeface="+mn-lt"/>
              </a:rPr>
              <a:t>Galway to Dublin is about 200 km</a:t>
            </a:r>
            <a:endParaRPr lang="en-US" altLang="en-US" sz="1400" dirty="0">
              <a:solidFill>
                <a:srgbClr val="000000"/>
              </a:solidFill>
              <a:latin typeface="+mn-lt"/>
              <a:cs typeface="Arial" panose="020B0604020202020204" pitchFamily="34" charset="0"/>
            </a:endParaRPr>
          </a:p>
        </p:txBody>
      </p:sp>
      <p:cxnSp>
        <p:nvCxnSpPr>
          <p:cNvPr id="25" name="Straight Arrow Connector 24"/>
          <p:cNvCxnSpPr/>
          <p:nvPr/>
        </p:nvCxnSpPr>
        <p:spPr>
          <a:xfrm>
            <a:off x="685800" y="3255963"/>
            <a:ext cx="592138" cy="981075"/>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3322" name="TextBox 32"/>
          <p:cNvSpPr txBox="1">
            <a:spLocks noChangeArrowheads="1"/>
          </p:cNvSpPr>
          <p:nvPr/>
        </p:nvSpPr>
        <p:spPr bwMode="auto">
          <a:xfrm>
            <a:off x="5237164" y="1525588"/>
            <a:ext cx="2222416" cy="523875"/>
          </a:xfrm>
          <a:prstGeom prst="rect">
            <a:avLst/>
          </a:prstGeom>
          <a:solidFill>
            <a:schemeClr val="bg1"/>
          </a:solidFill>
          <a:ln w="9525">
            <a:solidFill>
              <a:srgbClr val="000000"/>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dirty="0">
                <a:solidFill>
                  <a:srgbClr val="000000"/>
                </a:solidFill>
                <a:latin typeface="+mn-lt"/>
              </a:rPr>
              <a:t>Cowers Lane to Shottlegate </a:t>
            </a:r>
            <a:br>
              <a:rPr lang="en-US" altLang="en-US" sz="1400" dirty="0">
                <a:solidFill>
                  <a:srgbClr val="000000"/>
                </a:solidFill>
                <a:latin typeface="+mn-lt"/>
              </a:rPr>
            </a:br>
            <a:r>
              <a:rPr lang="en-US" altLang="en-US" sz="1400" dirty="0">
                <a:solidFill>
                  <a:srgbClr val="000000"/>
                </a:solidFill>
                <a:latin typeface="+mn-lt"/>
              </a:rPr>
              <a:t>is about 1 km </a:t>
            </a:r>
            <a:endParaRPr lang="en-US" altLang="en-US" sz="1400" dirty="0">
              <a:solidFill>
                <a:srgbClr val="000000"/>
              </a:solidFill>
              <a:latin typeface="+mn-lt"/>
              <a:cs typeface="Arial" panose="020B0604020202020204" pitchFamily="34" charset="0"/>
            </a:endParaRPr>
          </a:p>
        </p:txBody>
      </p:sp>
      <p:cxnSp>
        <p:nvCxnSpPr>
          <p:cNvPr id="32" name="Straight Arrow Connector 31"/>
          <p:cNvCxnSpPr/>
          <p:nvPr/>
        </p:nvCxnSpPr>
        <p:spPr>
          <a:xfrm flipH="1">
            <a:off x="6657181" y="2049463"/>
            <a:ext cx="88108" cy="436562"/>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bwMode="auto">
          <a:xfrm>
            <a:off x="8039100" y="4475247"/>
            <a:ext cx="81915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 name="Rectangle 3"/>
          <p:cNvSpPr/>
          <p:nvPr/>
        </p:nvSpPr>
        <p:spPr>
          <a:xfrm>
            <a:off x="8360087" y="3255963"/>
            <a:ext cx="346075" cy="944981"/>
          </a:xfrm>
          <a:prstGeom prst="rect">
            <a:avLst/>
          </a:prstGeom>
          <a:solidFill>
            <a:srgbClr val="FFFFFF"/>
          </a:solidFill>
          <a:ln w="9525">
            <a:solidFill>
              <a:schemeClr val="tx1"/>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3326" name="TextBox 11"/>
          <p:cNvSpPr txBox="1">
            <a:spLocks noChangeArrowheads="1"/>
          </p:cNvSpPr>
          <p:nvPr/>
        </p:nvSpPr>
        <p:spPr bwMode="auto">
          <a:xfrm>
            <a:off x="8409526" y="3302098"/>
            <a:ext cx="265113"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solidFill>
                  <a:srgbClr val="000000"/>
                </a:solidFill>
              </a:rPr>
              <a:t>N</a:t>
            </a:r>
          </a:p>
        </p:txBody>
      </p:sp>
      <p:cxnSp>
        <p:nvCxnSpPr>
          <p:cNvPr id="44" name="Straight Arrow Connector 43"/>
          <p:cNvCxnSpPr/>
          <p:nvPr/>
        </p:nvCxnSpPr>
        <p:spPr bwMode="auto">
          <a:xfrm rot="5400000" flipH="1" flipV="1">
            <a:off x="8250549" y="3833504"/>
            <a:ext cx="557213" cy="1588"/>
          </a:xfrm>
          <a:prstGeom prst="straightConnector1">
            <a:avLst/>
          </a:prstGeom>
          <a:solidFill>
            <a:schemeClr val="bg1"/>
          </a:solidFill>
          <a:ln w="1587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bwMode="auto">
          <a:xfrm>
            <a:off x="5056188" y="4205288"/>
            <a:ext cx="177800" cy="1587"/>
          </a:xfrm>
          <a:prstGeom prst="line">
            <a:avLst/>
          </a:prstGeom>
          <a:solidFill>
            <a:schemeClr val="bg1"/>
          </a:solidFill>
          <a:ln w="15875">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3329" name="Group 56"/>
          <p:cNvGrpSpPr>
            <a:grpSpLocks/>
          </p:cNvGrpSpPr>
          <p:nvPr/>
        </p:nvGrpSpPr>
        <p:grpSpPr bwMode="auto">
          <a:xfrm>
            <a:off x="4805363" y="4546600"/>
            <a:ext cx="1939925" cy="2136775"/>
            <a:chOff x="296863" y="1365250"/>
            <a:chExt cx="4235450" cy="4706938"/>
          </a:xfrm>
        </p:grpSpPr>
        <p:pic>
          <p:nvPicPr>
            <p:cNvPr id="13330" name="Picture 5" descr="GB-IPR_123-16CTGeologyMa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6863" y="1365250"/>
              <a:ext cx="4235450" cy="47069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60" name="Straight Connector 59"/>
            <p:cNvCxnSpPr/>
            <p:nvPr/>
          </p:nvCxnSpPr>
          <p:spPr>
            <a:xfrm>
              <a:off x="3376897" y="5801902"/>
              <a:ext cx="740238"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32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33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animBg="1"/>
      <p:bldP spid="133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0" y="0"/>
            <a:ext cx="9144000" cy="1030288"/>
          </a:xfrm>
        </p:spPr>
        <p:txBody>
          <a:bodyPr/>
          <a:lstStyle/>
          <a:p>
            <a:pPr algn="l"/>
            <a:r>
              <a:rPr lang="en-GB" altLang="en-US" sz="4000" b="1" dirty="0">
                <a:ea typeface="ＭＳ Ｐゴシック" panose="020B0600070205080204" pitchFamily="34" charset="-128"/>
              </a:rPr>
              <a:t>     Contours</a:t>
            </a:r>
            <a:endParaRPr lang="en-US" altLang="en-US" sz="4000" b="1" dirty="0">
              <a:ea typeface="ＭＳ Ｐゴシック" panose="020B0600070205080204" pitchFamily="34" charset="-128"/>
            </a:endParaRPr>
          </a:p>
        </p:txBody>
      </p:sp>
      <p:sp>
        <p:nvSpPr>
          <p:cNvPr id="14339" name="Content Placeholder 2"/>
          <p:cNvSpPr>
            <a:spLocks noGrp="1"/>
          </p:cNvSpPr>
          <p:nvPr>
            <p:ph idx="1"/>
          </p:nvPr>
        </p:nvSpPr>
        <p:spPr>
          <a:xfrm>
            <a:off x="577850" y="934720"/>
            <a:ext cx="8229600" cy="5815013"/>
          </a:xfrm>
        </p:spPr>
        <p:txBody>
          <a:bodyPr/>
          <a:lstStyle/>
          <a:p>
            <a:r>
              <a:rPr lang="en-GB" altLang="en-US" sz="2800" dirty="0">
                <a:ea typeface="ＭＳ Ｐゴシック" panose="020B0600070205080204" pitchFamily="34" charset="-128"/>
                <a:cs typeface="Arial" panose="020B0604020202020204" pitchFamily="34" charset="0"/>
              </a:rPr>
              <a:t>Contours are lines joining points of equal </a:t>
            </a:r>
            <a:r>
              <a:rPr lang="en-GB" altLang="en-US" sz="2800" dirty="0" smtClean="0">
                <a:ea typeface="ＭＳ Ｐゴシック" panose="020B0600070205080204" pitchFamily="34" charset="-128"/>
                <a:cs typeface="Arial" panose="020B0604020202020204" pitchFamily="34" charset="0"/>
              </a:rPr>
              <a:t>value. </a:t>
            </a:r>
            <a:br>
              <a:rPr lang="en-GB" altLang="en-US" sz="2800" dirty="0" smtClean="0">
                <a:ea typeface="ＭＳ Ｐゴシック" panose="020B0600070205080204" pitchFamily="34" charset="-128"/>
                <a:cs typeface="Arial" panose="020B0604020202020204" pitchFamily="34" charset="0"/>
              </a:rPr>
            </a:br>
            <a:r>
              <a:rPr lang="en-GB" altLang="en-US" sz="2800" dirty="0" smtClean="0">
                <a:ea typeface="ＭＳ Ｐゴシック" panose="020B0600070205080204" pitchFamily="34" charset="-128"/>
                <a:cs typeface="Arial" panose="020B0604020202020204" pitchFamily="34" charset="0"/>
              </a:rPr>
              <a:t>This </a:t>
            </a:r>
            <a:r>
              <a:rPr lang="en-GB" altLang="en-US" sz="2800" dirty="0">
                <a:ea typeface="ＭＳ Ｐゴシック" panose="020B0600070205080204" pitchFamily="34" charset="-128"/>
                <a:cs typeface="Arial" panose="020B0604020202020204" pitchFamily="34" charset="0"/>
              </a:rPr>
              <a:t>value on topographic maps is height (or </a:t>
            </a:r>
            <a:r>
              <a:rPr lang="en-GB" altLang="en-US" sz="2800" dirty="0" smtClean="0">
                <a:ea typeface="ＭＳ Ｐゴシック" panose="020B0600070205080204" pitchFamily="34" charset="-128"/>
                <a:cs typeface="Arial" panose="020B0604020202020204" pitchFamily="34" charset="0"/>
              </a:rPr>
              <a:t>elevation/altitude) </a:t>
            </a:r>
            <a:r>
              <a:rPr lang="en-GB" altLang="en-US" sz="2800" dirty="0">
                <a:ea typeface="ＭＳ Ｐゴシック" panose="020B0600070205080204" pitchFamily="34" charset="-128"/>
                <a:cs typeface="Arial" panose="020B0604020202020204" pitchFamily="34" charset="0"/>
              </a:rPr>
              <a:t>above mean sea level (MSL)</a:t>
            </a:r>
          </a:p>
          <a:p>
            <a:pPr marL="0" indent="0">
              <a:buNone/>
            </a:pPr>
            <a:endParaRPr lang="en-GB" altLang="en-US" sz="2800" dirty="0">
              <a:ea typeface="ＭＳ Ｐゴシック" panose="020B0600070205080204" pitchFamily="34" charset="-128"/>
              <a:cs typeface="Arial" panose="020B0604020202020204" pitchFamily="34" charset="0"/>
            </a:endParaRPr>
          </a:p>
          <a:p>
            <a:r>
              <a:rPr lang="en-GB" altLang="en-US" sz="2800" dirty="0">
                <a:ea typeface="ＭＳ Ｐゴシック" panose="020B0600070205080204" pitchFamily="34" charset="-128"/>
                <a:cs typeface="Arial" panose="020B0604020202020204" pitchFamily="34" charset="0"/>
              </a:rPr>
              <a:t>Each successive contour represents an increase or decrease in constant value. Often every 5</a:t>
            </a:r>
            <a:r>
              <a:rPr lang="en-GB" altLang="en-US" sz="2800" baseline="30000" dirty="0">
                <a:ea typeface="ＭＳ Ｐゴシック" panose="020B0600070205080204" pitchFamily="34" charset="-128"/>
                <a:cs typeface="Arial" panose="020B0604020202020204" pitchFamily="34" charset="0"/>
              </a:rPr>
              <a:t>th</a:t>
            </a:r>
            <a:r>
              <a:rPr lang="en-GB" altLang="en-US" sz="2800" dirty="0">
                <a:ea typeface="ＭＳ Ｐゴシック" panose="020B0600070205080204" pitchFamily="34" charset="-128"/>
                <a:cs typeface="Arial" panose="020B0604020202020204" pitchFamily="34" charset="0"/>
              </a:rPr>
              <a:t> contour will be in bold to help identification</a:t>
            </a:r>
          </a:p>
          <a:p>
            <a:pPr marL="0" indent="0">
              <a:buNone/>
            </a:pPr>
            <a:endParaRPr lang="en-GB" altLang="en-US" sz="2800" dirty="0">
              <a:ea typeface="ＭＳ Ｐゴシック" panose="020B0600070205080204" pitchFamily="34" charset="-128"/>
              <a:cs typeface="Arial" panose="020B0604020202020204" pitchFamily="34" charset="0"/>
            </a:endParaRPr>
          </a:p>
          <a:p>
            <a:r>
              <a:rPr lang="en-GB" altLang="en-US" sz="2800" dirty="0">
                <a:ea typeface="ＭＳ Ｐゴシック" panose="020B0600070205080204" pitchFamily="34" charset="-128"/>
                <a:cs typeface="Arial" panose="020B0604020202020204" pitchFamily="34" charset="0"/>
              </a:rPr>
              <a:t>Contours are normally associated with changes in height, but they can represent any parameter </a:t>
            </a:r>
            <a:br>
              <a:rPr lang="en-GB" altLang="en-US" sz="2800" dirty="0">
                <a:ea typeface="ＭＳ Ｐゴシック" panose="020B0600070205080204" pitchFamily="34" charset="-128"/>
                <a:cs typeface="Arial" panose="020B0604020202020204" pitchFamily="34" charset="0"/>
              </a:rPr>
            </a:br>
            <a:r>
              <a:rPr lang="en-GB" altLang="en-US" sz="2800" dirty="0">
                <a:ea typeface="ＭＳ Ｐゴシック" panose="020B0600070205080204" pitchFamily="34" charset="-128"/>
                <a:cs typeface="Arial" panose="020B0604020202020204" pitchFamily="34" charset="0"/>
              </a:rPr>
              <a:t>(e.g. thickness, pressure, </a:t>
            </a:r>
            <a:r>
              <a:rPr lang="en-GB" altLang="en-US" sz="2800" dirty="0" smtClean="0">
                <a:ea typeface="ＭＳ Ｐゴシック" panose="020B0600070205080204" pitchFamily="34" charset="-128"/>
                <a:cs typeface="Arial" panose="020B0604020202020204" pitchFamily="34" charset="0"/>
              </a:rPr>
              <a:t>rainfall). They can also </a:t>
            </a:r>
            <a:br>
              <a:rPr lang="en-GB" altLang="en-US" sz="2800" dirty="0" smtClean="0">
                <a:ea typeface="ＭＳ Ｐゴシック" panose="020B0600070205080204" pitchFamily="34" charset="-128"/>
                <a:cs typeface="Arial" panose="020B0604020202020204" pitchFamily="34" charset="0"/>
              </a:rPr>
            </a:br>
            <a:r>
              <a:rPr lang="en-GB" altLang="en-US" sz="2800" dirty="0" smtClean="0">
                <a:ea typeface="ＭＳ Ｐゴシック" panose="020B0600070205080204" pitchFamily="34" charset="-128"/>
                <a:cs typeface="Arial" panose="020B0604020202020204" pitchFamily="34" charset="0"/>
              </a:rPr>
              <a:t>be called </a:t>
            </a:r>
            <a:r>
              <a:rPr lang="en-GB" altLang="en-US" sz="2800" dirty="0" err="1" smtClean="0">
                <a:ea typeface="ＭＳ Ｐゴシック" panose="020B0600070205080204" pitchFamily="34" charset="-128"/>
                <a:cs typeface="Arial" panose="020B0604020202020204" pitchFamily="34" charset="0"/>
              </a:rPr>
              <a:t>iso</a:t>
            </a:r>
            <a:r>
              <a:rPr lang="en-GB" altLang="en-US" sz="2800" dirty="0" smtClean="0">
                <a:ea typeface="ＭＳ Ｐゴシック" panose="020B0600070205080204" pitchFamily="34" charset="-128"/>
                <a:cs typeface="Arial" panose="020B0604020202020204" pitchFamily="34" charset="0"/>
              </a:rPr>
              <a:t>-lines (e.g. </a:t>
            </a:r>
            <a:r>
              <a:rPr lang="en-GB" altLang="en-US" sz="2800" dirty="0" err="1" smtClean="0">
                <a:ea typeface="ＭＳ Ｐゴシック" panose="020B0600070205080204" pitchFamily="34" charset="-128"/>
                <a:cs typeface="Arial" panose="020B0604020202020204" pitchFamily="34" charset="0"/>
              </a:rPr>
              <a:t>isopachs</a:t>
            </a:r>
            <a:r>
              <a:rPr lang="en-GB" altLang="en-US" sz="2800" dirty="0" smtClean="0">
                <a:ea typeface="ＭＳ Ｐゴシック" panose="020B0600070205080204" pitchFamily="34" charset="-128"/>
                <a:cs typeface="Arial" panose="020B0604020202020204" pitchFamily="34" charset="0"/>
              </a:rPr>
              <a:t>, isobars, isohyets)</a:t>
            </a:r>
            <a:endParaRPr lang="en-GB" altLang="en-US" sz="2800" dirty="0">
              <a:ea typeface="ＭＳ Ｐゴシック" panose="020B0600070205080204" pitchFamily="34" charset="-128"/>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8067" y="1128216"/>
            <a:ext cx="7013893" cy="463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Box 2"/>
          <p:cNvSpPr txBox="1">
            <a:spLocks noChangeArrowheads="1"/>
          </p:cNvSpPr>
          <p:nvPr/>
        </p:nvSpPr>
        <p:spPr bwMode="auto">
          <a:xfrm>
            <a:off x="0" y="48019"/>
            <a:ext cx="9144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rPr>
              <a:t>Contours </a:t>
            </a:r>
            <a:r>
              <a:rPr lang="en-US" altLang="en-US" sz="2800" dirty="0" smtClean="0">
                <a:latin typeface="+mn-lt"/>
              </a:rPr>
              <a:t>show </a:t>
            </a:r>
            <a:r>
              <a:rPr lang="en-US" altLang="en-US" sz="2800" dirty="0">
                <a:latin typeface="+mn-lt"/>
              </a:rPr>
              <a:t>the distribution and </a:t>
            </a:r>
            <a:r>
              <a:rPr lang="en-US" altLang="en-US" sz="2800" dirty="0" smtClean="0">
                <a:latin typeface="+mn-lt"/>
              </a:rPr>
              <a:t>relative </a:t>
            </a:r>
            <a:br>
              <a:rPr lang="en-US" altLang="en-US" sz="2800" dirty="0" smtClean="0">
                <a:latin typeface="+mn-lt"/>
              </a:rPr>
            </a:br>
            <a:r>
              <a:rPr lang="en-US" altLang="en-US" sz="2800" dirty="0" smtClean="0">
                <a:latin typeface="+mn-lt"/>
              </a:rPr>
              <a:t>size </a:t>
            </a:r>
            <a:r>
              <a:rPr lang="en-US" altLang="en-US" sz="2800" dirty="0">
                <a:latin typeface="+mn-lt"/>
              </a:rPr>
              <a:t>of any measured value</a:t>
            </a:r>
          </a:p>
          <a:p>
            <a:pPr algn="ctr" eaLnBrk="1" hangingPunct="1">
              <a:spcBef>
                <a:spcPct val="0"/>
              </a:spcBef>
              <a:buFontTx/>
              <a:buNone/>
            </a:pPr>
            <a:endParaRPr lang="en-US" altLang="en-US" sz="2800" dirty="0">
              <a:latin typeface="+mn-lt"/>
            </a:endParaRPr>
          </a:p>
        </p:txBody>
      </p:sp>
      <p:sp>
        <p:nvSpPr>
          <p:cNvPr id="15364" name="TextBox 5"/>
          <p:cNvSpPr txBox="1">
            <a:spLocks noChangeArrowheads="1"/>
          </p:cNvSpPr>
          <p:nvPr/>
        </p:nvSpPr>
        <p:spPr bwMode="auto">
          <a:xfrm>
            <a:off x="0" y="588295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400" dirty="0">
                <a:latin typeface="+mn-lt"/>
              </a:rPr>
              <a:t>S</a:t>
            </a:r>
            <a:r>
              <a:rPr lang="en-US" altLang="en-US" sz="2400" dirty="0" smtClean="0">
                <a:latin typeface="+mn-lt"/>
              </a:rPr>
              <a:t>urface </a:t>
            </a:r>
            <a:r>
              <a:rPr lang="en-US" altLang="en-US" sz="2400" dirty="0">
                <a:latin typeface="+mn-lt"/>
              </a:rPr>
              <a:t>air pressure is measured in </a:t>
            </a:r>
            <a:r>
              <a:rPr lang="en-US" altLang="en-US" sz="2400" dirty="0" smtClean="0">
                <a:latin typeface="+mn-lt"/>
              </a:rPr>
              <a:t>millibars </a:t>
            </a:r>
            <a:br>
              <a:rPr lang="en-US" altLang="en-US" sz="2400" dirty="0" smtClean="0">
                <a:latin typeface="+mn-lt"/>
              </a:rPr>
            </a:br>
            <a:r>
              <a:rPr lang="en-US" altLang="en-US" sz="2400" dirty="0" smtClean="0">
                <a:latin typeface="+mn-lt"/>
              </a:rPr>
              <a:t>and is shown here as isobars</a:t>
            </a:r>
            <a:endParaRPr lang="en-US" altLang="en-US" sz="2400" dirty="0">
              <a:latin typeface="+mn-lt"/>
              <a:cs typeface="Arial" panose="020B0604020202020204"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Box 2"/>
          <p:cNvSpPr txBox="1">
            <a:spLocks noChangeArrowheads="1"/>
          </p:cNvSpPr>
          <p:nvPr/>
        </p:nvSpPr>
        <p:spPr bwMode="auto">
          <a:xfrm>
            <a:off x="0" y="31977"/>
            <a:ext cx="9144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rPr>
              <a:t>Contours can show the distribution and </a:t>
            </a:r>
            <a:br>
              <a:rPr lang="en-US" altLang="en-US" sz="2800" dirty="0">
                <a:latin typeface="+mn-lt"/>
              </a:rPr>
            </a:br>
            <a:r>
              <a:rPr lang="en-US" altLang="en-US" sz="2800" dirty="0" smtClean="0">
                <a:latin typeface="+mn-lt"/>
              </a:rPr>
              <a:t>relative size </a:t>
            </a:r>
            <a:r>
              <a:rPr lang="en-US" altLang="en-US" sz="2800" dirty="0">
                <a:latin typeface="+mn-lt"/>
              </a:rPr>
              <a:t>of any measured value</a:t>
            </a:r>
          </a:p>
          <a:p>
            <a:pPr algn="ctr" eaLnBrk="1" hangingPunct="1">
              <a:spcBef>
                <a:spcPct val="0"/>
              </a:spcBef>
              <a:buFontTx/>
              <a:buNone/>
            </a:pPr>
            <a:endParaRPr lang="en-US" altLang="en-US" sz="2800" dirty="0">
              <a:latin typeface="+mn-lt"/>
            </a:endParaRPr>
          </a:p>
        </p:txBody>
      </p:sp>
      <p:sp>
        <p:nvSpPr>
          <p:cNvPr id="15364" name="TextBox 5"/>
          <p:cNvSpPr txBox="1">
            <a:spLocks noChangeArrowheads="1"/>
          </p:cNvSpPr>
          <p:nvPr/>
        </p:nvSpPr>
        <p:spPr bwMode="auto">
          <a:xfrm>
            <a:off x="4296145" y="1312506"/>
            <a:ext cx="4281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rPr>
              <a:t>This map shows the thickness </a:t>
            </a:r>
            <a:br>
              <a:rPr lang="en-US" altLang="en-US" sz="2400" dirty="0">
                <a:latin typeface="+mn-lt"/>
              </a:rPr>
            </a:br>
            <a:r>
              <a:rPr lang="en-US" altLang="en-US" sz="2400" dirty="0">
                <a:latin typeface="+mn-lt"/>
              </a:rPr>
              <a:t>of the Earth’s crust (in </a:t>
            </a:r>
            <a:r>
              <a:rPr lang="en-US" altLang="en-US" sz="2400" dirty="0" err="1">
                <a:latin typeface="+mn-lt"/>
              </a:rPr>
              <a:t>kms</a:t>
            </a:r>
            <a:r>
              <a:rPr lang="en-US" altLang="en-US" sz="2400" dirty="0">
                <a:latin typeface="+mn-lt"/>
              </a:rPr>
              <a:t>)</a:t>
            </a:r>
            <a:endParaRPr lang="en-US" altLang="en-US" sz="2400" dirty="0">
              <a:latin typeface="+mn-lt"/>
              <a:cs typeface="Arial" panose="020B0604020202020204" pitchFamily="34" charset="0"/>
            </a:endParaRPr>
          </a:p>
        </p:txBody>
      </p:sp>
      <p:pic>
        <p:nvPicPr>
          <p:cNvPr id="1026" name="Picture 2" descr="Image result for contour map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621" y="1216464"/>
            <a:ext cx="3782926" cy="316303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7" name="TextBox 5"/>
          <p:cNvSpPr txBox="1">
            <a:spLocks noChangeArrowheads="1"/>
          </p:cNvSpPr>
          <p:nvPr/>
        </p:nvSpPr>
        <p:spPr bwMode="auto">
          <a:xfrm>
            <a:off x="312055" y="5528826"/>
            <a:ext cx="338908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rPr>
              <a:t>This map shows rainfall data for Australia (in mm)</a:t>
            </a:r>
            <a:endParaRPr lang="en-US" altLang="en-US" sz="2400" dirty="0">
              <a:latin typeface="+mn-lt"/>
              <a:cs typeface="Arial" panose="020B0604020202020204" pitchFamily="34" charset="0"/>
            </a:endParaRPr>
          </a:p>
        </p:txBody>
      </p:sp>
      <p:pic>
        <p:nvPicPr>
          <p:cNvPr id="1030" name="Picture 6" descr="Image result for contoured rainfall maps of the UK">
            <a:hlinkClick r:id="rId5"/>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235" t="1801" r="4409" b="2441"/>
          <a:stretch/>
        </p:blipFill>
        <p:spPr bwMode="auto">
          <a:xfrm>
            <a:off x="3773708" y="3030092"/>
            <a:ext cx="4949380" cy="344672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07924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Group 22"/>
          <p:cNvGrpSpPr>
            <a:grpSpLocks/>
          </p:cNvGrpSpPr>
          <p:nvPr/>
        </p:nvGrpSpPr>
        <p:grpSpPr bwMode="auto">
          <a:xfrm>
            <a:off x="1362304" y="1185863"/>
            <a:ext cx="6706959" cy="5154612"/>
            <a:chOff x="1378179" y="1501204"/>
            <a:chExt cx="6706822" cy="5153621"/>
          </a:xfrm>
        </p:grpSpPr>
        <p:pic>
          <p:nvPicPr>
            <p:cNvPr id="16394" name="Picture 12" descr="digimap_roam OS Marinex middle.jpg"/>
            <p:cNvPicPr>
              <a:picLocks noChangeAspect="1"/>
            </p:cNvPicPr>
            <p:nvPr/>
          </p:nvPicPr>
          <p:blipFill>
            <a:blip r:embed="rId3">
              <a:extLst>
                <a:ext uri="{28A0092B-C50C-407E-A947-70E740481C1C}">
                  <a14:useLocalDpi xmlns:a14="http://schemas.microsoft.com/office/drawing/2010/main" val="0"/>
                </a:ext>
              </a:extLst>
            </a:blip>
            <a:srcRect l="32213" t="6560" r="20386" b="33199"/>
            <a:stretch>
              <a:fillRect/>
            </a:stretch>
          </p:blipFill>
          <p:spPr bwMode="auto">
            <a:xfrm>
              <a:off x="1465263" y="1501204"/>
              <a:ext cx="6224312" cy="474402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16395" name="Group 19"/>
            <p:cNvGrpSpPr>
              <a:grpSpLocks/>
            </p:cNvGrpSpPr>
            <p:nvPr/>
          </p:nvGrpSpPr>
          <p:grpSpPr bwMode="auto">
            <a:xfrm>
              <a:off x="7738926" y="5200162"/>
              <a:ext cx="346075" cy="914400"/>
              <a:chOff x="8513960" y="1259552"/>
              <a:chExt cx="345679" cy="913970"/>
            </a:xfrm>
          </p:grpSpPr>
          <p:sp>
            <p:nvSpPr>
              <p:cNvPr id="16398" name="TextBox 11"/>
              <p:cNvSpPr txBox="1">
                <a:spLocks noChangeArrowheads="1"/>
              </p:cNvSpPr>
              <p:nvPr/>
            </p:nvSpPr>
            <p:spPr bwMode="auto">
              <a:xfrm>
                <a:off x="8513960" y="1259552"/>
                <a:ext cx="345679" cy="369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latin typeface="Arial" panose="020B0604020202020204" pitchFamily="34" charset="0"/>
                  </a:rPr>
                  <a:t>N</a:t>
                </a:r>
              </a:p>
            </p:txBody>
          </p:sp>
          <p:cxnSp>
            <p:nvCxnSpPr>
              <p:cNvPr id="14" name="Straight Arrow Connector 13"/>
              <p:cNvCxnSpPr/>
              <p:nvPr/>
            </p:nvCxnSpPr>
            <p:spPr>
              <a:xfrm rot="5400000" flipH="1" flipV="1">
                <a:off x="8409174" y="1894924"/>
                <a:ext cx="556843" cy="1586"/>
              </a:xfrm>
              <a:prstGeom prst="straightConnector1">
                <a:avLst/>
              </a:prstGeom>
              <a:ln w="34925">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8598006" y="2047223"/>
                <a:ext cx="177593" cy="1587"/>
              </a:xfrm>
              <a:prstGeom prst="line">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16396" name="Rectangle 14"/>
            <p:cNvSpPr>
              <a:spLocks noChangeArrowheads="1"/>
            </p:cNvSpPr>
            <p:nvPr/>
          </p:nvSpPr>
          <p:spPr bwMode="auto">
            <a:xfrm>
              <a:off x="1378179" y="6272669"/>
              <a:ext cx="548163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mn-lt"/>
                </a:rPr>
                <a:t>© Crown Copyright/database right 2014. An Ordnance Survey/EDINA supplied service</a:t>
              </a:r>
              <a:r>
                <a:rPr lang="en-US" altLang="en-US" sz="800" dirty="0">
                  <a:latin typeface="Arial" panose="020B0604020202020204" pitchFamily="34" charset="0"/>
                </a:rPr>
                <a:t>.</a:t>
              </a:r>
            </a:p>
          </p:txBody>
        </p:sp>
        <p:sp>
          <p:nvSpPr>
            <p:cNvPr id="16397" name="TextBox 12"/>
            <p:cNvSpPr txBox="1">
              <a:spLocks noChangeArrowheads="1"/>
            </p:cNvSpPr>
            <p:nvPr/>
          </p:nvSpPr>
          <p:spPr bwMode="auto">
            <a:xfrm>
              <a:off x="6714044" y="6347048"/>
              <a:ext cx="871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a:latin typeface="Arial" panose="020B0604020202020204" pitchFamily="34" charset="0"/>
                </a:rPr>
                <a:t>1 km</a:t>
              </a:r>
              <a:endParaRPr lang="en-US" altLang="en-US" sz="1400" b="1">
                <a:latin typeface="Arial" panose="020B0604020202020204" pitchFamily="34" charset="0"/>
                <a:cs typeface="Arial" panose="020B0604020202020204" pitchFamily="34" charset="0"/>
              </a:endParaRPr>
            </a:p>
          </p:txBody>
        </p:sp>
      </p:grpSp>
      <p:sp>
        <p:nvSpPr>
          <p:cNvPr id="16387" name="TextBox 26"/>
          <p:cNvSpPr txBox="1">
            <a:spLocks noChangeArrowheads="1"/>
          </p:cNvSpPr>
          <p:nvPr/>
        </p:nvSpPr>
        <p:spPr bwMode="auto">
          <a:xfrm>
            <a:off x="542925" y="115888"/>
            <a:ext cx="8229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rPr>
              <a:t>Let’s return to topographic maps - on the map the land surface looks flat, but the contours indicate otherwise</a:t>
            </a:r>
            <a:endParaRPr lang="en-US" altLang="en-US" sz="2800" dirty="0">
              <a:latin typeface="+mn-lt"/>
              <a:cs typeface="Arial" panose="020B0604020202020204" pitchFamily="34" charset="0"/>
            </a:endParaRPr>
          </a:p>
        </p:txBody>
      </p:sp>
      <p:grpSp>
        <p:nvGrpSpPr>
          <p:cNvPr id="18437" name="Group 10"/>
          <p:cNvGrpSpPr>
            <a:grpSpLocks/>
          </p:cNvGrpSpPr>
          <p:nvPr/>
        </p:nvGrpSpPr>
        <p:grpSpPr bwMode="auto">
          <a:xfrm>
            <a:off x="5455558" y="1179572"/>
            <a:ext cx="3362325" cy="2522538"/>
            <a:chOff x="5499100" y="1447800"/>
            <a:chExt cx="3362325" cy="2522538"/>
          </a:xfrm>
        </p:grpSpPr>
        <p:pic>
          <p:nvPicPr>
            <p:cNvPr id="16392" name="Picture 17" descr="valley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9100" y="1447800"/>
              <a:ext cx="3362325" cy="2522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393" name="TextBox 18"/>
            <p:cNvSpPr txBox="1">
              <a:spLocks noChangeArrowheads="1"/>
            </p:cNvSpPr>
            <p:nvPr/>
          </p:nvSpPr>
          <p:spPr bwMode="auto">
            <a:xfrm>
              <a:off x="5499100" y="3033713"/>
              <a:ext cx="3362325" cy="9223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dirty="0">
                  <a:latin typeface="+mn-lt"/>
                </a:rPr>
                <a:t>View from Point X towards the </a:t>
              </a:r>
              <a:br>
                <a:rPr lang="en-US" altLang="en-US" sz="1800" dirty="0">
                  <a:latin typeface="+mn-lt"/>
                </a:rPr>
              </a:br>
              <a:r>
                <a:rPr lang="en-US" altLang="en-US" sz="1800" dirty="0">
                  <a:latin typeface="+mn-lt"/>
                </a:rPr>
                <a:t>SW, showing a valley and </a:t>
              </a:r>
              <a:br>
                <a:rPr lang="en-US" altLang="en-US" sz="1800" dirty="0">
                  <a:latin typeface="+mn-lt"/>
                </a:rPr>
              </a:br>
              <a:r>
                <a:rPr lang="en-US" altLang="en-US" sz="1800" dirty="0">
                  <a:latin typeface="+mn-lt"/>
                </a:rPr>
                <a:t>a hill in the distance</a:t>
              </a:r>
            </a:p>
          </p:txBody>
        </p:sp>
      </p:grpSp>
      <p:cxnSp>
        <p:nvCxnSpPr>
          <p:cNvPr id="18" name="Straight Arrow Connector 17"/>
          <p:cNvCxnSpPr/>
          <p:nvPr/>
        </p:nvCxnSpPr>
        <p:spPr>
          <a:xfrm flipH="1">
            <a:off x="2117559" y="2582779"/>
            <a:ext cx="1764630" cy="2302753"/>
          </a:xfrm>
          <a:prstGeom prst="straightConnector1">
            <a:avLst/>
          </a:prstGeom>
          <a:ln w="31750">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790282" y="2229849"/>
            <a:ext cx="492961" cy="400110"/>
          </a:xfrm>
          <a:prstGeom prst="rect">
            <a:avLst/>
          </a:prstGeom>
          <a:noFill/>
          <a:ln>
            <a:noFill/>
          </a:ln>
        </p:spPr>
        <p:txBody>
          <a:bodyPr wrap="square">
            <a:spAutoFit/>
          </a:bodyPr>
          <a:lstStyle/>
          <a:p>
            <a:pPr eaLnBrk="1" fontAlgn="auto" hangingPunct="1">
              <a:spcBef>
                <a:spcPts val="0"/>
              </a:spcBef>
              <a:spcAft>
                <a:spcPts val="0"/>
              </a:spcAft>
              <a:defRPr/>
            </a:pPr>
            <a:r>
              <a:rPr lang="en-US" sz="2000" b="1" dirty="0">
                <a:latin typeface="Calibri" panose="020F0502020204030204" pitchFamily="34" charset="0"/>
                <a:ea typeface="+mn-ea"/>
                <a:cs typeface="Arial"/>
              </a:rPr>
              <a:t>X</a:t>
            </a:r>
          </a:p>
        </p:txBody>
      </p:sp>
      <p:cxnSp>
        <p:nvCxnSpPr>
          <p:cNvPr id="20" name="Straight Connector 19"/>
          <p:cNvCxnSpPr/>
          <p:nvPr/>
        </p:nvCxnSpPr>
        <p:spPr bwMode="auto">
          <a:xfrm flipV="1">
            <a:off x="6410325" y="6061075"/>
            <a:ext cx="1314450" cy="1111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86751" y="1502737"/>
            <a:ext cx="6570496" cy="4893606"/>
          </a:xfrm>
          <a:prstGeom prst="rect">
            <a:avLst/>
          </a:prstGeom>
        </p:spPr>
      </p:pic>
      <p:sp>
        <p:nvSpPr>
          <p:cNvPr id="19458" name="Content Placeholder 2"/>
          <p:cNvSpPr>
            <a:spLocks noGrp="1"/>
          </p:cNvSpPr>
          <p:nvPr>
            <p:ph idx="1"/>
          </p:nvPr>
        </p:nvSpPr>
        <p:spPr>
          <a:xfrm>
            <a:off x="0" y="0"/>
            <a:ext cx="9143999" cy="1357313"/>
          </a:xfrm>
        </p:spPr>
        <p:txBody>
          <a:bodyPr/>
          <a:lstStyle/>
          <a:p>
            <a:pPr marL="0" indent="0" algn="ctr">
              <a:buFont typeface="Arial" panose="020B0604020202020204" pitchFamily="34" charset="0"/>
              <a:buNone/>
            </a:pPr>
            <a:r>
              <a:rPr lang="en-GB" altLang="en-US" sz="2800" dirty="0">
                <a:cs typeface="Arial" panose="020B0604020202020204" pitchFamily="34" charset="0"/>
              </a:rPr>
              <a:t>Contours never cross and will at some point close, although this may be off the map. </a:t>
            </a:r>
            <a:r>
              <a:rPr lang="en-GB" altLang="en-US" sz="2800" dirty="0" smtClean="0">
                <a:cs typeface="Arial" panose="020B0604020202020204" pitchFamily="34" charset="0"/>
              </a:rPr>
              <a:t>Topographic contours </a:t>
            </a:r>
            <a:r>
              <a:rPr lang="en-GB" altLang="en-US" sz="2800" dirty="0">
                <a:cs typeface="Arial" panose="020B0604020202020204" pitchFamily="34" charset="0"/>
              </a:rPr>
              <a:t>that </a:t>
            </a:r>
            <a:r>
              <a:rPr lang="en-GB" altLang="en-US" sz="2800" dirty="0" smtClean="0">
                <a:cs typeface="Arial" panose="020B0604020202020204" pitchFamily="34" charset="0"/>
              </a:rPr>
              <a:t>close </a:t>
            </a:r>
            <a:br>
              <a:rPr lang="en-GB" altLang="en-US" sz="2800" dirty="0" smtClean="0">
                <a:cs typeface="Arial" panose="020B0604020202020204" pitchFamily="34" charset="0"/>
              </a:rPr>
            </a:br>
            <a:r>
              <a:rPr lang="en-GB" altLang="en-US" sz="2800" dirty="0" smtClean="0">
                <a:cs typeface="Arial" panose="020B0604020202020204" pitchFamily="34" charset="0"/>
              </a:rPr>
              <a:t>in </a:t>
            </a:r>
            <a:r>
              <a:rPr lang="en-GB" altLang="en-US" sz="2800" dirty="0">
                <a:cs typeface="Arial" panose="020B0604020202020204" pitchFamily="34" charset="0"/>
              </a:rPr>
              <a:t>concentric patterns delineate hills or depressions</a:t>
            </a:r>
          </a:p>
        </p:txBody>
      </p:sp>
      <p:pic>
        <p:nvPicPr>
          <p:cNvPr id="19460"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97000" y="1628775"/>
            <a:ext cx="25717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bwMode="auto">
          <a:xfrm flipV="1">
            <a:off x="6888163" y="6161088"/>
            <a:ext cx="795337" cy="1111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462" name="TextBox 12"/>
          <p:cNvSpPr txBox="1">
            <a:spLocks noChangeArrowheads="1"/>
          </p:cNvSpPr>
          <p:nvPr/>
        </p:nvSpPr>
        <p:spPr bwMode="auto">
          <a:xfrm>
            <a:off x="6865938" y="5878513"/>
            <a:ext cx="871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a:latin typeface="Arial" panose="020B0604020202020204" pitchFamily="34" charset="0"/>
              </a:rPr>
              <a:t>1 km</a:t>
            </a:r>
            <a:endParaRPr lang="en-US" altLang="en-US" sz="1400" b="1">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33500" y="1578547"/>
            <a:ext cx="6477000" cy="4829175"/>
          </a:xfrm>
          <a:prstGeom prst="rect">
            <a:avLst/>
          </a:prstGeom>
        </p:spPr>
      </p:pic>
      <p:sp>
        <p:nvSpPr>
          <p:cNvPr id="20482" name="Content Placeholder 2"/>
          <p:cNvSpPr>
            <a:spLocks noGrp="1"/>
          </p:cNvSpPr>
          <p:nvPr>
            <p:ph idx="1"/>
          </p:nvPr>
        </p:nvSpPr>
        <p:spPr>
          <a:xfrm>
            <a:off x="0" y="117475"/>
            <a:ext cx="9144000" cy="1360488"/>
          </a:xfrm>
        </p:spPr>
        <p:txBody>
          <a:bodyPr/>
          <a:lstStyle/>
          <a:p>
            <a:pPr marL="0" indent="0" algn="ctr">
              <a:buFont typeface="Arial" panose="020B0604020202020204" pitchFamily="34" charset="0"/>
              <a:buNone/>
            </a:pPr>
            <a:r>
              <a:rPr lang="en-GB" altLang="en-US" sz="2800" dirty="0">
                <a:cs typeface="Arial" panose="020B0604020202020204" pitchFamily="34" charset="0"/>
              </a:rPr>
              <a:t>Contours are drawn perpendicular to the maximum slope, </a:t>
            </a:r>
            <a:br>
              <a:rPr lang="en-GB" altLang="en-US" sz="2800" dirty="0">
                <a:cs typeface="Arial" panose="020B0604020202020204" pitchFamily="34" charset="0"/>
              </a:rPr>
            </a:br>
            <a:r>
              <a:rPr lang="en-GB" altLang="en-US" sz="2800" dirty="0">
                <a:cs typeface="Arial" panose="020B0604020202020204" pitchFamily="34" charset="0"/>
              </a:rPr>
              <a:t>with the spacing between contours indicating </a:t>
            </a:r>
            <a:br>
              <a:rPr lang="en-GB" altLang="en-US" sz="2800" dirty="0">
                <a:cs typeface="Arial" panose="020B0604020202020204" pitchFamily="34" charset="0"/>
              </a:rPr>
            </a:br>
            <a:r>
              <a:rPr lang="en-GB" altLang="en-US" sz="2800" dirty="0">
                <a:cs typeface="Arial" panose="020B0604020202020204" pitchFamily="34" charset="0"/>
              </a:rPr>
              <a:t>the steepness of the slope</a:t>
            </a:r>
          </a:p>
        </p:txBody>
      </p:sp>
      <p:pic>
        <p:nvPicPr>
          <p:cNvPr id="2048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91272" y="4454524"/>
            <a:ext cx="25717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bwMode="auto">
          <a:xfrm flipV="1">
            <a:off x="6354762" y="6024563"/>
            <a:ext cx="795338" cy="1111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486" name="TextBox 12"/>
          <p:cNvSpPr txBox="1">
            <a:spLocks noChangeArrowheads="1"/>
          </p:cNvSpPr>
          <p:nvPr/>
        </p:nvSpPr>
        <p:spPr bwMode="auto">
          <a:xfrm>
            <a:off x="6316663" y="5743575"/>
            <a:ext cx="871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latin typeface="Arial" panose="020B0604020202020204" pitchFamily="34" charset="0"/>
              </a:rPr>
              <a:t>1 km</a:t>
            </a:r>
            <a:endParaRPr lang="en-US" altLang="en-US" sz="14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074532" y="1344530"/>
            <a:ext cx="6994936" cy="5200046"/>
          </a:xfrm>
          <a:prstGeom prst="rect">
            <a:avLst/>
          </a:prstGeom>
        </p:spPr>
      </p:pic>
      <p:sp>
        <p:nvSpPr>
          <p:cNvPr id="50" name="Rectangle 49"/>
          <p:cNvSpPr/>
          <p:nvPr/>
        </p:nvSpPr>
        <p:spPr>
          <a:xfrm>
            <a:off x="2695073" y="2061999"/>
            <a:ext cx="1046831" cy="4146550"/>
          </a:xfrm>
          <a:prstGeom prst="rect">
            <a:avLst/>
          </a:prstGeom>
          <a:noFill/>
          <a:ln w="38100">
            <a:solidFill>
              <a:schemeClr val="accent6">
                <a:lumMod val="75000"/>
              </a:schemeClr>
            </a:solidFill>
            <a:prstDash val="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srgbClr val="FFC000"/>
              </a:solidFill>
            </a:endParaRPr>
          </a:p>
        </p:txBody>
      </p:sp>
      <p:sp>
        <p:nvSpPr>
          <p:cNvPr id="21508" name="Content Placeholder 2"/>
          <p:cNvSpPr>
            <a:spLocks noGrp="1"/>
          </p:cNvSpPr>
          <p:nvPr>
            <p:ph idx="1"/>
          </p:nvPr>
        </p:nvSpPr>
        <p:spPr>
          <a:xfrm>
            <a:off x="0" y="152400"/>
            <a:ext cx="9144000" cy="895350"/>
          </a:xfrm>
        </p:spPr>
        <p:txBody>
          <a:bodyPr/>
          <a:lstStyle/>
          <a:p>
            <a:pPr marL="0" indent="0" algn="ctr">
              <a:buFont typeface="Arial" panose="020B0604020202020204" pitchFamily="34" charset="0"/>
              <a:buNone/>
            </a:pPr>
            <a:r>
              <a:rPr lang="en-GB" altLang="en-US" sz="2800" dirty="0">
                <a:cs typeface="Arial" panose="020B0604020202020204" pitchFamily="34" charset="0"/>
              </a:rPr>
              <a:t>Based on the shape of contours, landforms such </a:t>
            </a:r>
            <a:br>
              <a:rPr lang="en-GB" altLang="en-US" sz="2800" dirty="0">
                <a:cs typeface="Arial" panose="020B0604020202020204" pitchFamily="34" charset="0"/>
              </a:rPr>
            </a:br>
            <a:r>
              <a:rPr lang="en-GB" altLang="en-US" sz="2800" dirty="0">
                <a:cs typeface="Arial" panose="020B0604020202020204" pitchFamily="34" charset="0"/>
              </a:rPr>
              <a:t>as valleys and ridges can be recognised</a:t>
            </a:r>
            <a:endParaRPr lang="en-GB" altLang="en-US" sz="2800" dirty="0"/>
          </a:p>
          <a:p>
            <a:pPr marL="0" indent="0">
              <a:buFont typeface="Arial" panose="020B0604020202020204" pitchFamily="34" charset="0"/>
              <a:buNone/>
            </a:pPr>
            <a:endParaRPr lang="en-GB" altLang="en-US" sz="1000" dirty="0"/>
          </a:p>
          <a:p>
            <a:pPr marL="0" indent="0">
              <a:buFont typeface="Arial" panose="020B0604020202020204" pitchFamily="34" charset="0"/>
              <a:buNone/>
            </a:pPr>
            <a:endParaRPr lang="en-GB" altLang="en-US" sz="1000" dirty="0"/>
          </a:p>
        </p:txBody>
      </p:sp>
      <p:sp>
        <p:nvSpPr>
          <p:cNvPr id="22" name="Freeform 21"/>
          <p:cNvSpPr/>
          <p:nvPr/>
        </p:nvSpPr>
        <p:spPr>
          <a:xfrm>
            <a:off x="5195220" y="1360572"/>
            <a:ext cx="291483" cy="5167962"/>
          </a:xfrm>
          <a:custGeom>
            <a:avLst/>
            <a:gdLst>
              <a:gd name="connsiteX0" fmla="*/ 127000 w 182033"/>
              <a:gd name="connsiteY0" fmla="*/ 3031067 h 3031067"/>
              <a:gd name="connsiteX1" fmla="*/ 127000 w 182033"/>
              <a:gd name="connsiteY1" fmla="*/ 3031067 h 3031067"/>
              <a:gd name="connsiteX2" fmla="*/ 131233 w 182033"/>
              <a:gd name="connsiteY2" fmla="*/ 2937934 h 3031067"/>
              <a:gd name="connsiteX3" fmla="*/ 139700 w 182033"/>
              <a:gd name="connsiteY3" fmla="*/ 2895600 h 3031067"/>
              <a:gd name="connsiteX4" fmla="*/ 148166 w 182033"/>
              <a:gd name="connsiteY4" fmla="*/ 2870200 h 3031067"/>
              <a:gd name="connsiteX5" fmla="*/ 156633 w 182033"/>
              <a:gd name="connsiteY5" fmla="*/ 2667000 h 3031067"/>
              <a:gd name="connsiteX6" fmla="*/ 169333 w 182033"/>
              <a:gd name="connsiteY6" fmla="*/ 2616200 h 3031067"/>
              <a:gd name="connsiteX7" fmla="*/ 173566 w 182033"/>
              <a:gd name="connsiteY7" fmla="*/ 2603500 h 3031067"/>
              <a:gd name="connsiteX8" fmla="*/ 177800 w 182033"/>
              <a:gd name="connsiteY8" fmla="*/ 2590800 h 3031067"/>
              <a:gd name="connsiteX9" fmla="*/ 182033 w 182033"/>
              <a:gd name="connsiteY9" fmla="*/ 2480734 h 3031067"/>
              <a:gd name="connsiteX10" fmla="*/ 173566 w 182033"/>
              <a:gd name="connsiteY10" fmla="*/ 2362200 h 3031067"/>
              <a:gd name="connsiteX11" fmla="*/ 177800 w 182033"/>
              <a:gd name="connsiteY11" fmla="*/ 2226734 h 3031067"/>
              <a:gd name="connsiteX12" fmla="*/ 182033 w 182033"/>
              <a:gd name="connsiteY12" fmla="*/ 2201334 h 3031067"/>
              <a:gd name="connsiteX13" fmla="*/ 177800 w 182033"/>
              <a:gd name="connsiteY13" fmla="*/ 2061634 h 3031067"/>
              <a:gd name="connsiteX14" fmla="*/ 173566 w 182033"/>
              <a:gd name="connsiteY14" fmla="*/ 2040467 h 3031067"/>
              <a:gd name="connsiteX15" fmla="*/ 165100 w 182033"/>
              <a:gd name="connsiteY15" fmla="*/ 1976967 h 3031067"/>
              <a:gd name="connsiteX16" fmla="*/ 160866 w 182033"/>
              <a:gd name="connsiteY16" fmla="*/ 1964267 h 3031067"/>
              <a:gd name="connsiteX17" fmla="*/ 156633 w 182033"/>
              <a:gd name="connsiteY17" fmla="*/ 1892300 h 3031067"/>
              <a:gd name="connsiteX18" fmla="*/ 152400 w 182033"/>
              <a:gd name="connsiteY18" fmla="*/ 1875367 h 3031067"/>
              <a:gd name="connsiteX19" fmla="*/ 148166 w 182033"/>
              <a:gd name="connsiteY19" fmla="*/ 1849967 h 3031067"/>
              <a:gd name="connsiteX20" fmla="*/ 139700 w 182033"/>
              <a:gd name="connsiteY20" fmla="*/ 1824567 h 3031067"/>
              <a:gd name="connsiteX21" fmla="*/ 131233 w 182033"/>
              <a:gd name="connsiteY21" fmla="*/ 1790700 h 3031067"/>
              <a:gd name="connsiteX22" fmla="*/ 127000 w 182033"/>
              <a:gd name="connsiteY22" fmla="*/ 1769534 h 3031067"/>
              <a:gd name="connsiteX23" fmla="*/ 118533 w 182033"/>
              <a:gd name="connsiteY23" fmla="*/ 1744134 h 3031067"/>
              <a:gd name="connsiteX24" fmla="*/ 114300 w 182033"/>
              <a:gd name="connsiteY24" fmla="*/ 1706034 h 3031067"/>
              <a:gd name="connsiteX25" fmla="*/ 110066 w 182033"/>
              <a:gd name="connsiteY25" fmla="*/ 1693334 h 3031067"/>
              <a:gd name="connsiteX26" fmla="*/ 97366 w 182033"/>
              <a:gd name="connsiteY26" fmla="*/ 1600200 h 3031067"/>
              <a:gd name="connsiteX27" fmla="*/ 88900 w 182033"/>
              <a:gd name="connsiteY27" fmla="*/ 1562100 h 3031067"/>
              <a:gd name="connsiteX28" fmla="*/ 84666 w 182033"/>
              <a:gd name="connsiteY28" fmla="*/ 1498600 h 3031067"/>
              <a:gd name="connsiteX29" fmla="*/ 67733 w 182033"/>
              <a:gd name="connsiteY29" fmla="*/ 1460500 h 3031067"/>
              <a:gd name="connsiteX30" fmla="*/ 59266 w 182033"/>
              <a:gd name="connsiteY30" fmla="*/ 1435100 h 3031067"/>
              <a:gd name="connsiteX31" fmla="*/ 50800 w 182033"/>
              <a:gd name="connsiteY31" fmla="*/ 1401234 h 3031067"/>
              <a:gd name="connsiteX32" fmla="*/ 42333 w 182033"/>
              <a:gd name="connsiteY32" fmla="*/ 1388534 h 3031067"/>
              <a:gd name="connsiteX33" fmla="*/ 38100 w 182033"/>
              <a:gd name="connsiteY33" fmla="*/ 1375834 h 3031067"/>
              <a:gd name="connsiteX34" fmla="*/ 21166 w 182033"/>
              <a:gd name="connsiteY34" fmla="*/ 1350434 h 3031067"/>
              <a:gd name="connsiteX35" fmla="*/ 8466 w 182033"/>
              <a:gd name="connsiteY35" fmla="*/ 1312334 h 3031067"/>
              <a:gd name="connsiteX36" fmla="*/ 4233 w 182033"/>
              <a:gd name="connsiteY36" fmla="*/ 1299634 h 3031067"/>
              <a:gd name="connsiteX37" fmla="*/ 0 w 182033"/>
              <a:gd name="connsiteY37" fmla="*/ 1227667 h 3031067"/>
              <a:gd name="connsiteX38" fmla="*/ 8466 w 182033"/>
              <a:gd name="connsiteY38" fmla="*/ 1104900 h 3031067"/>
              <a:gd name="connsiteX39" fmla="*/ 16933 w 182033"/>
              <a:gd name="connsiteY39" fmla="*/ 956734 h 3031067"/>
              <a:gd name="connsiteX40" fmla="*/ 21166 w 182033"/>
              <a:gd name="connsiteY40" fmla="*/ 778934 h 3031067"/>
              <a:gd name="connsiteX41" fmla="*/ 29633 w 182033"/>
              <a:gd name="connsiteY41" fmla="*/ 745067 h 3031067"/>
              <a:gd name="connsiteX42" fmla="*/ 33866 w 182033"/>
              <a:gd name="connsiteY42" fmla="*/ 723900 h 3031067"/>
              <a:gd name="connsiteX43" fmla="*/ 38100 w 182033"/>
              <a:gd name="connsiteY43" fmla="*/ 630767 h 3031067"/>
              <a:gd name="connsiteX44" fmla="*/ 42333 w 182033"/>
              <a:gd name="connsiteY44" fmla="*/ 605367 h 3031067"/>
              <a:gd name="connsiteX45" fmla="*/ 46566 w 182033"/>
              <a:gd name="connsiteY45" fmla="*/ 495300 h 3031067"/>
              <a:gd name="connsiteX46" fmla="*/ 38100 w 182033"/>
              <a:gd name="connsiteY46" fmla="*/ 419100 h 3031067"/>
              <a:gd name="connsiteX47" fmla="*/ 33866 w 182033"/>
              <a:gd name="connsiteY47" fmla="*/ 402167 h 3031067"/>
              <a:gd name="connsiteX48" fmla="*/ 25400 w 182033"/>
              <a:gd name="connsiteY48" fmla="*/ 376767 h 3031067"/>
              <a:gd name="connsiteX49" fmla="*/ 21166 w 182033"/>
              <a:gd name="connsiteY49" fmla="*/ 342900 h 3031067"/>
              <a:gd name="connsiteX50" fmla="*/ 16933 w 182033"/>
              <a:gd name="connsiteY50" fmla="*/ 330200 h 3031067"/>
              <a:gd name="connsiteX51" fmla="*/ 25400 w 182033"/>
              <a:gd name="connsiteY51" fmla="*/ 182034 h 3031067"/>
              <a:gd name="connsiteX52" fmla="*/ 33866 w 182033"/>
              <a:gd name="connsiteY52" fmla="*/ 139700 h 3031067"/>
              <a:gd name="connsiteX53" fmla="*/ 42333 w 182033"/>
              <a:gd name="connsiteY53" fmla="*/ 114300 h 3031067"/>
              <a:gd name="connsiteX54" fmla="*/ 55033 w 182033"/>
              <a:gd name="connsiteY54" fmla="*/ 84667 h 3031067"/>
              <a:gd name="connsiteX55" fmla="*/ 63500 w 182033"/>
              <a:gd name="connsiteY55" fmla="*/ 59267 h 3031067"/>
              <a:gd name="connsiteX56" fmla="*/ 67733 w 182033"/>
              <a:gd name="connsiteY56" fmla="*/ 46567 h 3031067"/>
              <a:gd name="connsiteX57" fmla="*/ 76200 w 182033"/>
              <a:gd name="connsiteY57" fmla="*/ 33867 h 3031067"/>
              <a:gd name="connsiteX58" fmla="*/ 88900 w 182033"/>
              <a:gd name="connsiteY58" fmla="*/ 0 h 3031067"/>
              <a:gd name="connsiteX59" fmla="*/ 88900 w 182033"/>
              <a:gd name="connsiteY59" fmla="*/ 0 h 3031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82033" h="3031067">
                <a:moveTo>
                  <a:pt x="127000" y="3031067"/>
                </a:moveTo>
                <a:lnTo>
                  <a:pt x="127000" y="3031067"/>
                </a:lnTo>
                <a:cubicBezTo>
                  <a:pt x="128411" y="3000023"/>
                  <a:pt x="128332" y="2968875"/>
                  <a:pt x="131233" y="2937934"/>
                </a:cubicBezTo>
                <a:cubicBezTo>
                  <a:pt x="132576" y="2923606"/>
                  <a:pt x="135150" y="2909252"/>
                  <a:pt x="139700" y="2895600"/>
                </a:cubicBezTo>
                <a:lnTo>
                  <a:pt x="148166" y="2870200"/>
                </a:lnTo>
                <a:cubicBezTo>
                  <a:pt x="149354" y="2836941"/>
                  <a:pt x="153324" y="2710023"/>
                  <a:pt x="156633" y="2667000"/>
                </a:cubicBezTo>
                <a:cubicBezTo>
                  <a:pt x="158343" y="2644765"/>
                  <a:pt x="162300" y="2637299"/>
                  <a:pt x="169333" y="2616200"/>
                </a:cubicBezTo>
                <a:lnTo>
                  <a:pt x="173566" y="2603500"/>
                </a:lnTo>
                <a:lnTo>
                  <a:pt x="177800" y="2590800"/>
                </a:lnTo>
                <a:cubicBezTo>
                  <a:pt x="179211" y="2554111"/>
                  <a:pt x="182033" y="2517450"/>
                  <a:pt x="182033" y="2480734"/>
                </a:cubicBezTo>
                <a:cubicBezTo>
                  <a:pt x="182033" y="2423107"/>
                  <a:pt x="179372" y="2408645"/>
                  <a:pt x="173566" y="2362200"/>
                </a:cubicBezTo>
                <a:cubicBezTo>
                  <a:pt x="174977" y="2317045"/>
                  <a:pt x="175425" y="2271849"/>
                  <a:pt x="177800" y="2226734"/>
                </a:cubicBezTo>
                <a:cubicBezTo>
                  <a:pt x="178251" y="2218162"/>
                  <a:pt x="182033" y="2209917"/>
                  <a:pt x="182033" y="2201334"/>
                </a:cubicBezTo>
                <a:cubicBezTo>
                  <a:pt x="182033" y="2154746"/>
                  <a:pt x="180249" y="2108158"/>
                  <a:pt x="177800" y="2061634"/>
                </a:cubicBezTo>
                <a:cubicBezTo>
                  <a:pt x="177422" y="2054449"/>
                  <a:pt x="174584" y="2047590"/>
                  <a:pt x="173566" y="2040467"/>
                </a:cubicBezTo>
                <a:cubicBezTo>
                  <a:pt x="169898" y="2014794"/>
                  <a:pt x="170417" y="2000893"/>
                  <a:pt x="165100" y="1976967"/>
                </a:cubicBezTo>
                <a:cubicBezTo>
                  <a:pt x="164132" y="1972611"/>
                  <a:pt x="162277" y="1968500"/>
                  <a:pt x="160866" y="1964267"/>
                </a:cubicBezTo>
                <a:cubicBezTo>
                  <a:pt x="159455" y="1940278"/>
                  <a:pt x="158911" y="1916222"/>
                  <a:pt x="156633" y="1892300"/>
                </a:cubicBezTo>
                <a:cubicBezTo>
                  <a:pt x="156081" y="1886508"/>
                  <a:pt x="153541" y="1881072"/>
                  <a:pt x="152400" y="1875367"/>
                </a:cubicBezTo>
                <a:cubicBezTo>
                  <a:pt x="150717" y="1866950"/>
                  <a:pt x="150248" y="1858294"/>
                  <a:pt x="148166" y="1849967"/>
                </a:cubicBezTo>
                <a:cubicBezTo>
                  <a:pt x="146001" y="1841309"/>
                  <a:pt x="141865" y="1833225"/>
                  <a:pt x="139700" y="1824567"/>
                </a:cubicBezTo>
                <a:cubicBezTo>
                  <a:pt x="136878" y="1813278"/>
                  <a:pt x="133515" y="1802111"/>
                  <a:pt x="131233" y="1790700"/>
                </a:cubicBezTo>
                <a:cubicBezTo>
                  <a:pt x="129822" y="1783645"/>
                  <a:pt x="128893" y="1776476"/>
                  <a:pt x="127000" y="1769534"/>
                </a:cubicBezTo>
                <a:cubicBezTo>
                  <a:pt x="124652" y="1760924"/>
                  <a:pt x="118533" y="1744134"/>
                  <a:pt x="118533" y="1744134"/>
                </a:cubicBezTo>
                <a:cubicBezTo>
                  <a:pt x="117122" y="1731434"/>
                  <a:pt x="116401" y="1718638"/>
                  <a:pt x="114300" y="1706034"/>
                </a:cubicBezTo>
                <a:cubicBezTo>
                  <a:pt x="113566" y="1701632"/>
                  <a:pt x="110470" y="1697778"/>
                  <a:pt x="110066" y="1693334"/>
                </a:cubicBezTo>
                <a:cubicBezTo>
                  <a:pt x="101775" y="1602133"/>
                  <a:pt x="121445" y="1636317"/>
                  <a:pt x="97366" y="1600200"/>
                </a:cubicBezTo>
                <a:cubicBezTo>
                  <a:pt x="95009" y="1590770"/>
                  <a:pt x="89796" y="1571059"/>
                  <a:pt x="88900" y="1562100"/>
                </a:cubicBezTo>
                <a:cubicBezTo>
                  <a:pt x="86789" y="1540992"/>
                  <a:pt x="87666" y="1519600"/>
                  <a:pt x="84666" y="1498600"/>
                </a:cubicBezTo>
                <a:cubicBezTo>
                  <a:pt x="81918" y="1479363"/>
                  <a:pt x="76974" y="1474360"/>
                  <a:pt x="67733" y="1460500"/>
                </a:cubicBezTo>
                <a:cubicBezTo>
                  <a:pt x="64911" y="1452033"/>
                  <a:pt x="61016" y="1443851"/>
                  <a:pt x="59266" y="1435100"/>
                </a:cubicBezTo>
                <a:cubicBezTo>
                  <a:pt x="57656" y="1427052"/>
                  <a:pt x="55138" y="1409911"/>
                  <a:pt x="50800" y="1401234"/>
                </a:cubicBezTo>
                <a:cubicBezTo>
                  <a:pt x="48525" y="1396683"/>
                  <a:pt x="45155" y="1392767"/>
                  <a:pt x="42333" y="1388534"/>
                </a:cubicBezTo>
                <a:cubicBezTo>
                  <a:pt x="40922" y="1384301"/>
                  <a:pt x="40267" y="1379735"/>
                  <a:pt x="38100" y="1375834"/>
                </a:cubicBezTo>
                <a:cubicBezTo>
                  <a:pt x="33158" y="1366939"/>
                  <a:pt x="21166" y="1350434"/>
                  <a:pt x="21166" y="1350434"/>
                </a:cubicBezTo>
                <a:lnTo>
                  <a:pt x="8466" y="1312334"/>
                </a:lnTo>
                <a:lnTo>
                  <a:pt x="4233" y="1299634"/>
                </a:lnTo>
                <a:cubicBezTo>
                  <a:pt x="2822" y="1275645"/>
                  <a:pt x="0" y="1251697"/>
                  <a:pt x="0" y="1227667"/>
                </a:cubicBezTo>
                <a:cubicBezTo>
                  <a:pt x="0" y="1054507"/>
                  <a:pt x="110" y="1180104"/>
                  <a:pt x="8466" y="1104900"/>
                </a:cubicBezTo>
                <a:cubicBezTo>
                  <a:pt x="13463" y="1059931"/>
                  <a:pt x="15662" y="998035"/>
                  <a:pt x="16933" y="956734"/>
                </a:cubicBezTo>
                <a:cubicBezTo>
                  <a:pt x="18756" y="897479"/>
                  <a:pt x="18645" y="838164"/>
                  <a:pt x="21166" y="778934"/>
                </a:cubicBezTo>
                <a:cubicBezTo>
                  <a:pt x="21966" y="760134"/>
                  <a:pt x="25797" y="760412"/>
                  <a:pt x="29633" y="745067"/>
                </a:cubicBezTo>
                <a:cubicBezTo>
                  <a:pt x="31378" y="738086"/>
                  <a:pt x="32455" y="730956"/>
                  <a:pt x="33866" y="723900"/>
                </a:cubicBezTo>
                <a:cubicBezTo>
                  <a:pt x="35277" y="692856"/>
                  <a:pt x="35886" y="661764"/>
                  <a:pt x="38100" y="630767"/>
                </a:cubicBezTo>
                <a:cubicBezTo>
                  <a:pt x="38712" y="622205"/>
                  <a:pt x="41798" y="613934"/>
                  <a:pt x="42333" y="605367"/>
                </a:cubicBezTo>
                <a:cubicBezTo>
                  <a:pt x="44623" y="568722"/>
                  <a:pt x="45155" y="531989"/>
                  <a:pt x="46566" y="495300"/>
                </a:cubicBezTo>
                <a:cubicBezTo>
                  <a:pt x="39777" y="393456"/>
                  <a:pt x="49516" y="459054"/>
                  <a:pt x="38100" y="419100"/>
                </a:cubicBezTo>
                <a:cubicBezTo>
                  <a:pt x="36502" y="413506"/>
                  <a:pt x="35538" y="407740"/>
                  <a:pt x="33866" y="402167"/>
                </a:cubicBezTo>
                <a:cubicBezTo>
                  <a:pt x="31302" y="393619"/>
                  <a:pt x="25400" y="376767"/>
                  <a:pt x="25400" y="376767"/>
                </a:cubicBezTo>
                <a:cubicBezTo>
                  <a:pt x="23989" y="365478"/>
                  <a:pt x="23201" y="354093"/>
                  <a:pt x="21166" y="342900"/>
                </a:cubicBezTo>
                <a:cubicBezTo>
                  <a:pt x="20368" y="338510"/>
                  <a:pt x="16933" y="334662"/>
                  <a:pt x="16933" y="330200"/>
                </a:cubicBezTo>
                <a:cubicBezTo>
                  <a:pt x="16933" y="287145"/>
                  <a:pt x="19580" y="228590"/>
                  <a:pt x="25400" y="182034"/>
                </a:cubicBezTo>
                <a:cubicBezTo>
                  <a:pt x="27034" y="168959"/>
                  <a:pt x="29961" y="152716"/>
                  <a:pt x="33866" y="139700"/>
                </a:cubicBezTo>
                <a:cubicBezTo>
                  <a:pt x="36430" y="131152"/>
                  <a:pt x="40169" y="122958"/>
                  <a:pt x="42333" y="114300"/>
                </a:cubicBezTo>
                <a:cubicBezTo>
                  <a:pt x="47800" y="92431"/>
                  <a:pt x="43339" y="102208"/>
                  <a:pt x="55033" y="84667"/>
                </a:cubicBezTo>
                <a:lnTo>
                  <a:pt x="63500" y="59267"/>
                </a:lnTo>
                <a:cubicBezTo>
                  <a:pt x="64911" y="55034"/>
                  <a:pt x="65258" y="50280"/>
                  <a:pt x="67733" y="46567"/>
                </a:cubicBezTo>
                <a:lnTo>
                  <a:pt x="76200" y="33867"/>
                </a:lnTo>
                <a:cubicBezTo>
                  <a:pt x="85664" y="5473"/>
                  <a:pt x="80674" y="16449"/>
                  <a:pt x="88900" y="0"/>
                </a:cubicBezTo>
                <a:lnTo>
                  <a:pt x="88900" y="0"/>
                </a:lnTo>
              </a:path>
            </a:pathLst>
          </a:custGeom>
          <a:noFill/>
          <a:ln>
            <a:solidFill>
              <a:srgbClr val="00B0F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44" name="TextBox 43"/>
          <p:cNvSpPr txBox="1">
            <a:spLocks noChangeArrowheads="1"/>
          </p:cNvSpPr>
          <p:nvPr/>
        </p:nvSpPr>
        <p:spPr bwMode="auto">
          <a:xfrm>
            <a:off x="5443540" y="2933954"/>
            <a:ext cx="1218519" cy="646112"/>
          </a:xfrm>
          <a:prstGeom prst="rect">
            <a:avLst/>
          </a:prstGeom>
          <a:solidFill>
            <a:schemeClr val="bg1"/>
          </a:solidFill>
          <a:ln w="28575">
            <a:solidFill>
              <a:schemeClr val="accent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800" b="1" dirty="0">
                <a:solidFill>
                  <a:srgbClr val="000000"/>
                </a:solidFill>
                <a:latin typeface="+mn-lt"/>
              </a:rPr>
              <a:t>Valley and stream</a:t>
            </a:r>
            <a:endParaRPr lang="en-US" altLang="en-US" sz="1800" b="1" dirty="0">
              <a:solidFill>
                <a:srgbClr val="000000"/>
              </a:solidFill>
              <a:latin typeface="+mn-lt"/>
            </a:endParaRPr>
          </a:p>
        </p:txBody>
      </p:sp>
      <p:sp>
        <p:nvSpPr>
          <p:cNvPr id="45" name="TextBox 44"/>
          <p:cNvSpPr txBox="1">
            <a:spLocks noChangeArrowheads="1"/>
          </p:cNvSpPr>
          <p:nvPr/>
        </p:nvSpPr>
        <p:spPr bwMode="auto">
          <a:xfrm>
            <a:off x="2866600" y="4980899"/>
            <a:ext cx="710782" cy="369888"/>
          </a:xfrm>
          <a:prstGeom prst="rect">
            <a:avLst/>
          </a:prstGeom>
          <a:solidFill>
            <a:schemeClr val="bg1"/>
          </a:solidFill>
          <a:ln w="28575">
            <a:solidFill>
              <a:schemeClr val="accent6">
                <a:lumMod val="75000"/>
              </a:schemeClr>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800" b="1" dirty="0">
                <a:solidFill>
                  <a:srgbClr val="000000"/>
                </a:solidFill>
                <a:latin typeface="+mn-lt"/>
              </a:rPr>
              <a:t>Ridge</a:t>
            </a:r>
            <a:endParaRPr lang="en-US" altLang="en-US" sz="1800" b="1" dirty="0">
              <a:solidFill>
                <a:srgbClr val="000000"/>
              </a:solidFill>
              <a:latin typeface="+mn-lt"/>
            </a:endParaRPr>
          </a:p>
        </p:txBody>
      </p:sp>
      <p:pic>
        <p:nvPicPr>
          <p:cNvPr id="21513"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53338" y="5413375"/>
            <a:ext cx="25717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p:cNvCxnSpPr/>
          <p:nvPr/>
        </p:nvCxnSpPr>
        <p:spPr bwMode="auto">
          <a:xfrm flipV="1">
            <a:off x="6605338" y="6305466"/>
            <a:ext cx="795338" cy="1111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1515" name="TextBox 12"/>
          <p:cNvSpPr txBox="1">
            <a:spLocks noChangeArrowheads="1"/>
          </p:cNvSpPr>
          <p:nvPr/>
        </p:nvSpPr>
        <p:spPr bwMode="auto">
          <a:xfrm>
            <a:off x="6583280" y="6038766"/>
            <a:ext cx="8715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latin typeface="Arial" panose="020B0604020202020204" pitchFamily="34" charset="0"/>
              </a:rPr>
              <a:t>1 km</a:t>
            </a:r>
            <a:endParaRPr lang="en-US" altLang="en-US" sz="1400" b="1"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4" grpId="0" animBg="1"/>
      <p:bldP spid="4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Content Placeholder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582613" y="1189038"/>
            <a:ext cx="7688262" cy="5184775"/>
          </a:xfrm>
          <a:ln w="12700">
            <a:solidFill>
              <a:schemeClr val="tx1"/>
            </a:solidFill>
            <a:miter lim="800000"/>
            <a:headEnd/>
            <a:tailEnd/>
          </a:ln>
        </p:spPr>
      </p:pic>
      <p:sp>
        <p:nvSpPr>
          <p:cNvPr id="18435" name="TextBox 6"/>
          <p:cNvSpPr txBox="1">
            <a:spLocks noChangeArrowheads="1"/>
          </p:cNvSpPr>
          <p:nvPr/>
        </p:nvSpPr>
        <p:spPr bwMode="auto">
          <a:xfrm>
            <a:off x="8240713" y="1822450"/>
            <a:ext cx="81915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GB" altLang="en-US" sz="1300">
                <a:solidFill>
                  <a:srgbClr val="F6984D"/>
                </a:solidFill>
                <a:latin typeface="Arial" panose="020B0604020202020204" pitchFamily="34" charset="0"/>
              </a:rPr>
              <a:t>40m</a:t>
            </a:r>
          </a:p>
          <a:p>
            <a:pPr eaLnBrk="1" hangingPunct="1">
              <a:spcBef>
                <a:spcPct val="0"/>
              </a:spcBef>
              <a:buFontTx/>
              <a:buNone/>
            </a:pPr>
            <a:endParaRPr lang="en-GB" altLang="en-US" sz="1000">
              <a:solidFill>
                <a:srgbClr val="F6984D"/>
              </a:solidFill>
              <a:latin typeface="Arial" panose="020B0604020202020204" pitchFamily="34" charset="0"/>
            </a:endParaRPr>
          </a:p>
          <a:p>
            <a:pPr eaLnBrk="1" hangingPunct="1">
              <a:spcBef>
                <a:spcPct val="0"/>
              </a:spcBef>
              <a:buFontTx/>
              <a:buNone/>
            </a:pPr>
            <a:r>
              <a:rPr lang="en-GB" altLang="en-US" sz="1300">
                <a:solidFill>
                  <a:srgbClr val="F6984D"/>
                </a:solidFill>
                <a:latin typeface="Arial" panose="020B0604020202020204" pitchFamily="34" charset="0"/>
              </a:rPr>
              <a:t>30m</a:t>
            </a:r>
          </a:p>
          <a:p>
            <a:pPr eaLnBrk="1" hangingPunct="1">
              <a:spcBef>
                <a:spcPct val="0"/>
              </a:spcBef>
              <a:buFontTx/>
              <a:buNone/>
            </a:pPr>
            <a:endParaRPr lang="en-GB" altLang="en-US" sz="1000">
              <a:solidFill>
                <a:srgbClr val="F6984D"/>
              </a:solidFill>
              <a:latin typeface="Arial" panose="020B0604020202020204" pitchFamily="34" charset="0"/>
            </a:endParaRPr>
          </a:p>
          <a:p>
            <a:pPr eaLnBrk="1" hangingPunct="1">
              <a:spcBef>
                <a:spcPct val="0"/>
              </a:spcBef>
              <a:buFontTx/>
              <a:buNone/>
            </a:pPr>
            <a:r>
              <a:rPr lang="en-GB" altLang="en-US" sz="1300">
                <a:solidFill>
                  <a:srgbClr val="F6984D"/>
                </a:solidFill>
                <a:latin typeface="Arial" panose="020B0604020202020204" pitchFamily="34" charset="0"/>
              </a:rPr>
              <a:t>20m</a:t>
            </a:r>
          </a:p>
          <a:p>
            <a:pPr eaLnBrk="1" hangingPunct="1">
              <a:spcBef>
                <a:spcPct val="0"/>
              </a:spcBef>
              <a:buFontTx/>
              <a:buNone/>
            </a:pPr>
            <a:endParaRPr lang="en-GB" altLang="en-US" sz="1000">
              <a:solidFill>
                <a:srgbClr val="F6984D"/>
              </a:solidFill>
              <a:latin typeface="Arial" panose="020B0604020202020204" pitchFamily="34" charset="0"/>
            </a:endParaRPr>
          </a:p>
          <a:p>
            <a:pPr eaLnBrk="1" hangingPunct="1">
              <a:spcBef>
                <a:spcPct val="0"/>
              </a:spcBef>
              <a:buFontTx/>
              <a:buNone/>
            </a:pPr>
            <a:r>
              <a:rPr lang="en-GB" altLang="en-US" sz="1300">
                <a:solidFill>
                  <a:srgbClr val="F6984D"/>
                </a:solidFill>
                <a:latin typeface="Arial" panose="020B0604020202020204" pitchFamily="34" charset="0"/>
              </a:rPr>
              <a:t>10m</a:t>
            </a:r>
          </a:p>
          <a:p>
            <a:pPr eaLnBrk="1" hangingPunct="1">
              <a:spcBef>
                <a:spcPct val="0"/>
              </a:spcBef>
              <a:buFontTx/>
              <a:buNone/>
            </a:pPr>
            <a:endParaRPr lang="en-GB" altLang="en-US" sz="1300">
              <a:solidFill>
                <a:srgbClr val="F6984D"/>
              </a:solidFill>
              <a:latin typeface="Arial" panose="020B0604020202020204" pitchFamily="34" charset="0"/>
            </a:endParaRPr>
          </a:p>
          <a:p>
            <a:pPr eaLnBrk="1" hangingPunct="1">
              <a:spcBef>
                <a:spcPct val="0"/>
              </a:spcBef>
              <a:buFontTx/>
              <a:buNone/>
            </a:pPr>
            <a:r>
              <a:rPr lang="en-GB" altLang="en-US" sz="1300">
                <a:solidFill>
                  <a:srgbClr val="F6984D"/>
                </a:solidFill>
                <a:latin typeface="Arial" panose="020B0604020202020204" pitchFamily="34" charset="0"/>
              </a:rPr>
              <a:t>0 MSL</a:t>
            </a:r>
          </a:p>
        </p:txBody>
      </p:sp>
      <p:sp>
        <p:nvSpPr>
          <p:cNvPr id="18436" name="Content Placeholder 2"/>
          <p:cNvSpPr txBox="1">
            <a:spLocks/>
          </p:cNvSpPr>
          <p:nvPr/>
        </p:nvSpPr>
        <p:spPr bwMode="auto">
          <a:xfrm>
            <a:off x="192088" y="122238"/>
            <a:ext cx="8494712" cy="944562"/>
          </a:xfrm>
          <a:prstGeom prst="rect">
            <a:avLst/>
          </a:prstGeom>
          <a:solidFill>
            <a:srgbClr val="FFFFFF">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buFont typeface="Arial" panose="020B0604020202020204" pitchFamily="34" charset="0"/>
              <a:buNone/>
            </a:pPr>
            <a:r>
              <a:rPr lang="en-GB" altLang="en-US" sz="2800" dirty="0">
                <a:latin typeface="+mn-lt"/>
                <a:cs typeface="Arial" panose="020B0604020202020204" pitchFamily="34" charset="0"/>
              </a:rPr>
              <a:t>This image highlights the real shape of two hills </a:t>
            </a:r>
            <a:br>
              <a:rPr lang="en-GB" altLang="en-US" sz="2800" dirty="0">
                <a:latin typeface="+mn-lt"/>
                <a:cs typeface="Arial" panose="020B0604020202020204" pitchFamily="34" charset="0"/>
              </a:rPr>
            </a:br>
            <a:r>
              <a:rPr lang="en-GB" altLang="en-US" sz="2800" dirty="0">
                <a:latin typeface="+mn-lt"/>
                <a:cs typeface="Arial" panose="020B0604020202020204" pitchFamily="34" charset="0"/>
              </a:rPr>
              <a:t>and how they are shown on a contour map</a:t>
            </a:r>
          </a:p>
        </p:txBody>
      </p:sp>
      <p:sp>
        <p:nvSpPr>
          <p:cNvPr id="18437" name="TextBox 6"/>
          <p:cNvSpPr txBox="1">
            <a:spLocks noChangeArrowheads="1"/>
          </p:cNvSpPr>
          <p:nvPr/>
        </p:nvSpPr>
        <p:spPr bwMode="auto">
          <a:xfrm>
            <a:off x="606425" y="6000750"/>
            <a:ext cx="41449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a:latin typeface="Arial" panose="020B0604020202020204" pitchFamily="34" charset="0"/>
              </a:rPr>
              <a:t>Image from OS Map reading made easy. https://www.ordnancesurvey.co.uk/resources/map-reading/index.html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
          <p:cNvSpPr txBox="1">
            <a:spLocks noChangeArrowheads="1"/>
          </p:cNvSpPr>
          <p:nvPr/>
        </p:nvSpPr>
        <p:spPr bwMode="auto">
          <a:xfrm>
            <a:off x="477838" y="231775"/>
            <a:ext cx="8224837"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rPr>
              <a:t>You can watch a video explaining how to read </a:t>
            </a:r>
            <a:br>
              <a:rPr lang="en-US" altLang="en-US" sz="2800" dirty="0">
                <a:latin typeface="+mn-lt"/>
              </a:rPr>
            </a:br>
            <a:r>
              <a:rPr lang="en-US" altLang="en-US" sz="2800" dirty="0">
                <a:latin typeface="+mn-lt"/>
              </a:rPr>
              <a:t>contour lines on an Ordnance Survey map </a:t>
            </a:r>
          </a:p>
          <a:p>
            <a:pPr algn="ctr" eaLnBrk="1" hangingPunct="1">
              <a:spcBef>
                <a:spcPct val="0"/>
              </a:spcBef>
              <a:buFontTx/>
              <a:buNone/>
            </a:pPr>
            <a:endParaRPr lang="en-GB" altLang="en-US" sz="1800" dirty="0">
              <a:latin typeface="Arial" panose="020B0604020202020204" pitchFamily="34" charset="0"/>
            </a:endParaRPr>
          </a:p>
          <a:p>
            <a:pPr algn="ctr" eaLnBrk="1" hangingPunct="1">
              <a:spcBef>
                <a:spcPct val="0"/>
              </a:spcBef>
              <a:buFontTx/>
              <a:buNone/>
            </a:pPr>
            <a:endParaRPr lang="en-US" altLang="en-US" sz="1800" dirty="0">
              <a:latin typeface="Arial" panose="020B0604020202020204" pitchFamily="34" charset="0"/>
            </a:endParaRPr>
          </a:p>
        </p:txBody>
      </p:sp>
      <p:sp>
        <p:nvSpPr>
          <p:cNvPr id="2" name="Action Button: Forward or Next 1">
            <a:hlinkClick r:id="rId3" highlightClick="1"/>
          </p:cNvPr>
          <p:cNvSpPr/>
          <p:nvPr/>
        </p:nvSpPr>
        <p:spPr>
          <a:xfrm>
            <a:off x="4456857" y="1878013"/>
            <a:ext cx="1089025" cy="731837"/>
          </a:xfrm>
          <a:prstGeom prst="actionButtonForwardNext">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2532" name="TextBox 1"/>
          <p:cNvSpPr txBox="1">
            <a:spLocks noChangeArrowheads="1"/>
          </p:cNvSpPr>
          <p:nvPr/>
        </p:nvSpPr>
        <p:spPr bwMode="auto">
          <a:xfrm>
            <a:off x="1652336" y="2010862"/>
            <a:ext cx="28352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2400" b="1" dirty="0">
                <a:latin typeface="+mn-lt"/>
              </a:rPr>
              <a:t>Click here to play…</a:t>
            </a:r>
            <a:endParaRPr lang="en-US" altLang="en-US" sz="2400" b="1" dirty="0">
              <a:latin typeface="+mn-lt"/>
            </a:endParaRPr>
          </a:p>
        </p:txBody>
      </p:sp>
      <p:sp>
        <p:nvSpPr>
          <p:cNvPr id="22533" name="TextBox 1"/>
          <p:cNvSpPr txBox="1">
            <a:spLocks noChangeArrowheads="1"/>
          </p:cNvSpPr>
          <p:nvPr/>
        </p:nvSpPr>
        <p:spPr bwMode="auto">
          <a:xfrm>
            <a:off x="0" y="3890963"/>
            <a:ext cx="9144000"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2400" dirty="0">
                <a:latin typeface="+mn-lt"/>
              </a:rPr>
              <a:t>The Ordnance Survey website has further information on </a:t>
            </a:r>
            <a:br>
              <a:rPr lang="en-GB" altLang="en-US" sz="2400" dirty="0">
                <a:latin typeface="+mn-lt"/>
              </a:rPr>
            </a:br>
            <a:r>
              <a:rPr lang="en-GB" altLang="en-US" sz="2400" dirty="0">
                <a:latin typeface="+mn-lt"/>
              </a:rPr>
              <a:t>all aspects of maps and map reading, including how to </a:t>
            </a:r>
            <a:br>
              <a:rPr lang="en-GB" altLang="en-US" sz="2400" dirty="0">
                <a:latin typeface="+mn-lt"/>
              </a:rPr>
            </a:br>
            <a:r>
              <a:rPr lang="en-GB" altLang="en-US" sz="2400" dirty="0">
                <a:latin typeface="+mn-lt"/>
              </a:rPr>
              <a:t>work out grid references and take compass bearings</a:t>
            </a:r>
            <a:br>
              <a:rPr lang="en-GB" altLang="en-US" sz="2400" dirty="0">
                <a:latin typeface="+mn-lt"/>
              </a:rPr>
            </a:br>
            <a:r>
              <a:rPr lang="en-GB" altLang="en-US" sz="2400" dirty="0">
                <a:latin typeface="+mn-lt"/>
              </a:rPr>
              <a:t/>
            </a:r>
            <a:br>
              <a:rPr lang="en-GB" altLang="en-US" sz="2400" dirty="0">
                <a:latin typeface="+mn-lt"/>
              </a:rPr>
            </a:br>
            <a:r>
              <a:rPr lang="en-US" altLang="en-US" sz="2000" dirty="0">
                <a:latin typeface="+mn-lt"/>
                <a:hlinkClick r:id="rId4"/>
              </a:rPr>
              <a:t>https://www.ordnancesurvey.co.uk/resources/map-reading/index.html</a:t>
            </a:r>
            <a:endParaRPr lang="en-US" altLang="en-US" sz="2000" dirty="0">
              <a:latin typeface="+mn-l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
          <p:cNvSpPr txBox="1">
            <a:spLocks noChangeArrowheads="1"/>
          </p:cNvSpPr>
          <p:nvPr/>
        </p:nvSpPr>
        <p:spPr bwMode="auto">
          <a:xfrm>
            <a:off x="0" y="2667000"/>
            <a:ext cx="9144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4000" dirty="0">
                <a:latin typeface="+mj-lt"/>
              </a:rPr>
              <a:t>Practical exercise 1</a:t>
            </a:r>
          </a:p>
          <a:p>
            <a:pPr algn="ctr">
              <a:spcBef>
                <a:spcPct val="0"/>
              </a:spcBef>
              <a:buFontTx/>
              <a:buNone/>
            </a:pPr>
            <a:r>
              <a:rPr lang="en-GB" altLang="en-US" sz="4000" dirty="0">
                <a:latin typeface="+mj-lt"/>
              </a:rPr>
              <a:t>Drawing contours</a:t>
            </a:r>
            <a:endParaRPr lang="en-US" altLang="en-US" sz="4000" dirty="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613" y="173038"/>
            <a:ext cx="8759825" cy="6511925"/>
          </a:xfrm>
          <a:prstGeom prst="rect">
            <a:avLst/>
          </a:prstGeom>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
        <p:nvSpPr>
          <p:cNvPr id="31" name="Oval 30"/>
          <p:cNvSpPr/>
          <p:nvPr/>
        </p:nvSpPr>
        <p:spPr>
          <a:xfrm>
            <a:off x="7172325" y="53197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2" name="Oval 31"/>
          <p:cNvSpPr/>
          <p:nvPr/>
        </p:nvSpPr>
        <p:spPr>
          <a:xfrm>
            <a:off x="2997200" y="6165850"/>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3" name="Oval 32"/>
          <p:cNvSpPr/>
          <p:nvPr/>
        </p:nvSpPr>
        <p:spPr>
          <a:xfrm>
            <a:off x="6026150" y="8366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4" name="Oval 33"/>
          <p:cNvSpPr/>
          <p:nvPr/>
        </p:nvSpPr>
        <p:spPr>
          <a:xfrm>
            <a:off x="538163" y="213677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5" name="Oval 34"/>
          <p:cNvSpPr/>
          <p:nvPr/>
        </p:nvSpPr>
        <p:spPr>
          <a:xfrm>
            <a:off x="3213100" y="209867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6" name="Oval 35"/>
          <p:cNvSpPr/>
          <p:nvPr/>
        </p:nvSpPr>
        <p:spPr>
          <a:xfrm>
            <a:off x="3122613" y="43180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7" name="Oval 36"/>
          <p:cNvSpPr/>
          <p:nvPr/>
        </p:nvSpPr>
        <p:spPr>
          <a:xfrm>
            <a:off x="7246938" y="204628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8" name="Oval 37"/>
          <p:cNvSpPr/>
          <p:nvPr/>
        </p:nvSpPr>
        <p:spPr>
          <a:xfrm>
            <a:off x="5275263" y="31226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9" name="Oval 38"/>
          <p:cNvSpPr/>
          <p:nvPr/>
        </p:nvSpPr>
        <p:spPr>
          <a:xfrm>
            <a:off x="1512888" y="531495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0" name="Oval 39"/>
          <p:cNvSpPr/>
          <p:nvPr/>
        </p:nvSpPr>
        <p:spPr>
          <a:xfrm>
            <a:off x="5168900" y="436562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3" name="Oval 42"/>
          <p:cNvSpPr/>
          <p:nvPr/>
        </p:nvSpPr>
        <p:spPr>
          <a:xfrm>
            <a:off x="750888" y="42862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750888" y="3897313"/>
            <a:ext cx="131762" cy="133350"/>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4591" name="TextBox 65"/>
          <p:cNvSpPr txBox="1">
            <a:spLocks noChangeArrowheads="1"/>
          </p:cNvSpPr>
          <p:nvPr/>
        </p:nvSpPr>
        <p:spPr bwMode="auto">
          <a:xfrm>
            <a:off x="3313566" y="3667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1100m</a:t>
            </a:r>
            <a:endParaRPr lang="en-US" altLang="en-US" sz="1200" b="1" dirty="0">
              <a:latin typeface="Arial" panose="020B0604020202020204" pitchFamily="34" charset="0"/>
            </a:endParaRPr>
          </a:p>
        </p:txBody>
      </p:sp>
      <p:sp>
        <p:nvSpPr>
          <p:cNvPr id="24592" name="TextBox 66"/>
          <p:cNvSpPr txBox="1">
            <a:spLocks noChangeArrowheads="1"/>
          </p:cNvSpPr>
          <p:nvPr/>
        </p:nvSpPr>
        <p:spPr bwMode="auto">
          <a:xfrm>
            <a:off x="941388" y="449263"/>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970m</a:t>
            </a:r>
            <a:endParaRPr lang="en-US" altLang="en-US" sz="1200" b="1">
              <a:latin typeface="Arial" panose="020B0604020202020204" pitchFamily="34" charset="0"/>
            </a:endParaRPr>
          </a:p>
        </p:txBody>
      </p:sp>
      <p:sp>
        <p:nvSpPr>
          <p:cNvPr id="24593" name="TextBox 67"/>
          <p:cNvSpPr txBox="1">
            <a:spLocks noChangeArrowheads="1"/>
          </p:cNvSpPr>
          <p:nvPr/>
        </p:nvSpPr>
        <p:spPr bwMode="auto">
          <a:xfrm>
            <a:off x="6227763" y="7445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975m</a:t>
            </a:r>
            <a:endParaRPr lang="en-US" altLang="en-US" sz="1200" b="1">
              <a:latin typeface="Arial" panose="020B0604020202020204" pitchFamily="34" charset="0"/>
            </a:endParaRPr>
          </a:p>
        </p:txBody>
      </p:sp>
      <p:sp>
        <p:nvSpPr>
          <p:cNvPr id="24594" name="TextBox 68"/>
          <p:cNvSpPr txBox="1">
            <a:spLocks noChangeArrowheads="1"/>
          </p:cNvSpPr>
          <p:nvPr/>
        </p:nvSpPr>
        <p:spPr bwMode="auto">
          <a:xfrm>
            <a:off x="749300" y="1890713"/>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sp>
        <p:nvSpPr>
          <p:cNvPr id="24595" name="TextBox 69"/>
          <p:cNvSpPr txBox="1">
            <a:spLocks noChangeArrowheads="1"/>
          </p:cNvSpPr>
          <p:nvPr/>
        </p:nvSpPr>
        <p:spPr bwMode="auto">
          <a:xfrm>
            <a:off x="4418633" y="4219575"/>
            <a:ext cx="6524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900m</a:t>
            </a:r>
            <a:endParaRPr lang="en-US" altLang="en-US" sz="1200" b="1" dirty="0">
              <a:latin typeface="Arial" panose="020B0604020202020204" pitchFamily="34" charset="0"/>
            </a:endParaRPr>
          </a:p>
        </p:txBody>
      </p:sp>
      <p:sp>
        <p:nvSpPr>
          <p:cNvPr id="24596" name="TextBox 72"/>
          <p:cNvSpPr txBox="1">
            <a:spLocks noChangeArrowheads="1"/>
          </p:cNvSpPr>
          <p:nvPr/>
        </p:nvSpPr>
        <p:spPr bwMode="auto">
          <a:xfrm>
            <a:off x="7466347" y="18748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900m</a:t>
            </a:r>
            <a:endParaRPr lang="en-US" altLang="en-US" sz="1200" b="1" dirty="0">
              <a:latin typeface="Arial" panose="020B0604020202020204" pitchFamily="34" charset="0"/>
            </a:endParaRPr>
          </a:p>
        </p:txBody>
      </p:sp>
      <p:sp>
        <p:nvSpPr>
          <p:cNvPr id="24597" name="TextBox 73"/>
          <p:cNvSpPr txBox="1">
            <a:spLocks noChangeArrowheads="1"/>
          </p:cNvSpPr>
          <p:nvPr/>
        </p:nvSpPr>
        <p:spPr bwMode="auto">
          <a:xfrm>
            <a:off x="3411872" y="1947863"/>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920m</a:t>
            </a:r>
            <a:endParaRPr lang="en-US" altLang="en-US" sz="1200" b="1" dirty="0">
              <a:latin typeface="Arial" panose="020B0604020202020204" pitchFamily="34" charset="0"/>
            </a:endParaRPr>
          </a:p>
        </p:txBody>
      </p:sp>
      <p:sp>
        <p:nvSpPr>
          <p:cNvPr id="24598" name="TextBox 74"/>
          <p:cNvSpPr txBox="1">
            <a:spLocks noChangeArrowheads="1"/>
          </p:cNvSpPr>
          <p:nvPr/>
        </p:nvSpPr>
        <p:spPr bwMode="auto">
          <a:xfrm>
            <a:off x="852488" y="3563485"/>
            <a:ext cx="660400"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800m</a:t>
            </a:r>
            <a:endParaRPr lang="en-US" altLang="en-US" sz="1200" b="1" dirty="0">
              <a:latin typeface="Arial" panose="020B0604020202020204" pitchFamily="34" charset="0"/>
            </a:endParaRPr>
          </a:p>
        </p:txBody>
      </p:sp>
      <p:sp>
        <p:nvSpPr>
          <p:cNvPr id="24599" name="TextBox 76"/>
          <p:cNvSpPr txBox="1">
            <a:spLocks noChangeArrowheads="1"/>
          </p:cNvSpPr>
          <p:nvPr/>
        </p:nvSpPr>
        <p:spPr bwMode="auto">
          <a:xfrm>
            <a:off x="3189288" y="6091238"/>
            <a:ext cx="714375"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24600" name="TextBox 77"/>
          <p:cNvSpPr txBox="1">
            <a:spLocks noChangeArrowheads="1"/>
          </p:cNvSpPr>
          <p:nvPr/>
        </p:nvSpPr>
        <p:spPr bwMode="auto">
          <a:xfrm>
            <a:off x="7362825" y="5046663"/>
            <a:ext cx="65881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1070m</a:t>
            </a:r>
            <a:endParaRPr lang="en-US" altLang="en-US" sz="1200" b="1">
              <a:latin typeface="Arial" panose="020B0604020202020204" pitchFamily="34" charset="0"/>
            </a:endParaRPr>
          </a:p>
        </p:txBody>
      </p:sp>
      <p:sp>
        <p:nvSpPr>
          <p:cNvPr id="24601" name="TextBox 78"/>
          <p:cNvSpPr txBox="1">
            <a:spLocks noChangeArrowheads="1"/>
          </p:cNvSpPr>
          <p:nvPr/>
        </p:nvSpPr>
        <p:spPr bwMode="auto">
          <a:xfrm>
            <a:off x="8216900" y="3238333"/>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880m</a:t>
            </a:r>
            <a:endParaRPr lang="en-US" altLang="en-US" sz="1200" b="1" dirty="0">
              <a:latin typeface="Arial" panose="020B0604020202020204" pitchFamily="34" charset="0"/>
            </a:endParaRPr>
          </a:p>
        </p:txBody>
      </p:sp>
      <p:sp>
        <p:nvSpPr>
          <p:cNvPr id="80" name="Oval 79"/>
          <p:cNvSpPr/>
          <p:nvPr/>
        </p:nvSpPr>
        <p:spPr>
          <a:xfrm>
            <a:off x="5365750" y="21859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4603" name="TextBox 80"/>
          <p:cNvSpPr txBox="1">
            <a:spLocks noChangeArrowheads="1"/>
          </p:cNvSpPr>
          <p:nvPr/>
        </p:nvSpPr>
        <p:spPr bwMode="auto">
          <a:xfrm>
            <a:off x="5566109" y="2082800"/>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875m</a:t>
            </a:r>
            <a:endParaRPr lang="en-US" altLang="en-US" sz="1200" b="1" dirty="0">
              <a:latin typeface="Arial" panose="020B0604020202020204" pitchFamily="34" charset="0"/>
            </a:endParaRPr>
          </a:p>
        </p:txBody>
      </p:sp>
      <p:sp>
        <p:nvSpPr>
          <p:cNvPr id="84" name="Oval 83"/>
          <p:cNvSpPr/>
          <p:nvPr/>
        </p:nvSpPr>
        <p:spPr>
          <a:xfrm>
            <a:off x="6426200" y="423386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4605" name="TextBox 84"/>
          <p:cNvSpPr txBox="1">
            <a:spLocks noChangeArrowheads="1"/>
          </p:cNvSpPr>
          <p:nvPr/>
        </p:nvSpPr>
        <p:spPr bwMode="auto">
          <a:xfrm>
            <a:off x="6119813" y="390048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950m</a:t>
            </a:r>
            <a:endParaRPr lang="en-US" altLang="en-US" sz="1200" b="1">
              <a:latin typeface="Arial" panose="020B0604020202020204" pitchFamily="34" charset="0"/>
            </a:endParaRPr>
          </a:p>
        </p:txBody>
      </p:sp>
      <p:sp>
        <p:nvSpPr>
          <p:cNvPr id="44" name="Oval 43"/>
          <p:cNvSpPr/>
          <p:nvPr/>
        </p:nvSpPr>
        <p:spPr>
          <a:xfrm>
            <a:off x="8202613" y="358933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7164388" y="31988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4608" name="TextBox 82"/>
          <p:cNvSpPr txBox="1">
            <a:spLocks noChangeArrowheads="1"/>
          </p:cNvSpPr>
          <p:nvPr/>
        </p:nvSpPr>
        <p:spPr bwMode="auto">
          <a:xfrm>
            <a:off x="6438566" y="2946400"/>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835m</a:t>
            </a:r>
            <a:endParaRPr lang="en-US" altLang="en-US" sz="1200" b="1" dirty="0">
              <a:latin typeface="Arial" panose="020B0604020202020204" pitchFamily="34" charset="0"/>
            </a:endParaRPr>
          </a:p>
        </p:txBody>
      </p:sp>
      <p:sp>
        <p:nvSpPr>
          <p:cNvPr id="24609" name="TextBox 75"/>
          <p:cNvSpPr txBox="1">
            <a:spLocks noChangeArrowheads="1"/>
          </p:cNvSpPr>
          <p:nvPr/>
        </p:nvSpPr>
        <p:spPr bwMode="auto">
          <a:xfrm>
            <a:off x="4590716" y="2814638"/>
            <a:ext cx="652463"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835m</a:t>
            </a:r>
            <a:endParaRPr lang="en-US" altLang="en-US" sz="1200" b="1" dirty="0">
              <a:latin typeface="Arial" panose="020B0604020202020204" pitchFamily="34" charset="0"/>
            </a:endParaRPr>
          </a:p>
        </p:txBody>
      </p:sp>
      <p:sp>
        <p:nvSpPr>
          <p:cNvPr id="24610" name="TextBox 71"/>
          <p:cNvSpPr txBox="1">
            <a:spLocks noChangeArrowheads="1"/>
          </p:cNvSpPr>
          <p:nvPr/>
        </p:nvSpPr>
        <p:spPr bwMode="auto">
          <a:xfrm>
            <a:off x="3395830" y="3589338"/>
            <a:ext cx="73501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800m</a:t>
            </a:r>
            <a:endParaRPr lang="en-US" altLang="en-US" sz="1200" b="1" dirty="0">
              <a:latin typeface="Arial" panose="020B0604020202020204" pitchFamily="34" charset="0"/>
            </a:endParaRPr>
          </a:p>
        </p:txBody>
      </p:sp>
      <p:sp>
        <p:nvSpPr>
          <p:cNvPr id="30" name="Oval 29"/>
          <p:cNvSpPr/>
          <p:nvPr/>
        </p:nvSpPr>
        <p:spPr>
          <a:xfrm>
            <a:off x="3224213" y="384016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4612" name="TextBox 70"/>
          <p:cNvSpPr txBox="1">
            <a:spLocks noChangeArrowheads="1"/>
          </p:cNvSpPr>
          <p:nvPr/>
        </p:nvSpPr>
        <p:spPr bwMode="auto">
          <a:xfrm>
            <a:off x="1665288" y="5010150"/>
            <a:ext cx="7032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700m</a:t>
            </a:r>
            <a:endParaRPr lang="en-US" altLang="en-US" sz="1200" b="1">
              <a:latin typeface="Arial" panose="020B0604020202020204" pitchFamily="34" charset="0"/>
            </a:endParaRPr>
          </a:p>
        </p:txBody>
      </p:sp>
      <p:sp>
        <p:nvSpPr>
          <p:cNvPr id="68" name="Oval 67"/>
          <p:cNvSpPr/>
          <p:nvPr/>
        </p:nvSpPr>
        <p:spPr>
          <a:xfrm>
            <a:off x="5267325" y="63134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4614" name="TextBox 69"/>
          <p:cNvSpPr txBox="1">
            <a:spLocks noChangeArrowheads="1"/>
          </p:cNvSpPr>
          <p:nvPr/>
        </p:nvSpPr>
        <p:spPr bwMode="auto">
          <a:xfrm>
            <a:off x="4536908" y="6137275"/>
            <a:ext cx="652463"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dirty="0">
              <a:latin typeface="Arial" panose="020B0604020202020204"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663" y="2863850"/>
            <a:ext cx="4635500"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p:cNvSpPr/>
          <p:nvPr/>
        </p:nvSpPr>
        <p:spPr>
          <a:xfrm>
            <a:off x="1223963" y="373856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 name="Oval 6"/>
          <p:cNvSpPr/>
          <p:nvPr/>
        </p:nvSpPr>
        <p:spPr>
          <a:xfrm>
            <a:off x="1463675" y="544036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 name="Oval 7"/>
          <p:cNvSpPr/>
          <p:nvPr/>
        </p:nvSpPr>
        <p:spPr>
          <a:xfrm>
            <a:off x="3556000" y="37449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 name="Oval 8"/>
          <p:cNvSpPr/>
          <p:nvPr/>
        </p:nvSpPr>
        <p:spPr>
          <a:xfrm>
            <a:off x="3657600" y="580072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5607" name="TextBox 9"/>
          <p:cNvSpPr txBox="1">
            <a:spLocks noChangeArrowheads="1"/>
          </p:cNvSpPr>
          <p:nvPr/>
        </p:nvSpPr>
        <p:spPr bwMode="auto">
          <a:xfrm>
            <a:off x="1316038" y="3398838"/>
            <a:ext cx="682625"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25608" name="TextBox 10"/>
          <p:cNvSpPr txBox="1">
            <a:spLocks noChangeArrowheads="1"/>
          </p:cNvSpPr>
          <p:nvPr/>
        </p:nvSpPr>
        <p:spPr bwMode="auto">
          <a:xfrm>
            <a:off x="3821113" y="5722938"/>
            <a:ext cx="7286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25609" name="TextBox 11"/>
          <p:cNvSpPr txBox="1">
            <a:spLocks noChangeArrowheads="1"/>
          </p:cNvSpPr>
          <p:nvPr/>
        </p:nvSpPr>
        <p:spPr bwMode="auto">
          <a:xfrm>
            <a:off x="760413" y="5570538"/>
            <a:ext cx="7032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700m</a:t>
            </a:r>
            <a:endParaRPr lang="en-US" altLang="en-US" sz="1200" b="1">
              <a:latin typeface="Arial" panose="020B0604020202020204" pitchFamily="34" charset="0"/>
            </a:endParaRPr>
          </a:p>
        </p:txBody>
      </p:sp>
      <p:sp>
        <p:nvSpPr>
          <p:cNvPr id="25610" name="TextBox 12"/>
          <p:cNvSpPr txBox="1">
            <a:spLocks noChangeArrowheads="1"/>
          </p:cNvSpPr>
          <p:nvPr/>
        </p:nvSpPr>
        <p:spPr bwMode="auto">
          <a:xfrm>
            <a:off x="3705225" y="3465513"/>
            <a:ext cx="717550"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cxnSp>
        <p:nvCxnSpPr>
          <p:cNvPr id="24" name="Straight Connector 23"/>
          <p:cNvCxnSpPr/>
          <p:nvPr/>
        </p:nvCxnSpPr>
        <p:spPr>
          <a:xfrm flipV="1">
            <a:off x="1316038" y="4662488"/>
            <a:ext cx="203200" cy="3651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V="1">
            <a:off x="1195388" y="3763963"/>
            <a:ext cx="203200" cy="36512"/>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flipV="1">
            <a:off x="2611438" y="5618163"/>
            <a:ext cx="31750" cy="157162"/>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V="1">
            <a:off x="3670300" y="5768975"/>
            <a:ext cx="31750" cy="157163"/>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H="1" flipV="1">
            <a:off x="2643188" y="4562475"/>
            <a:ext cx="111125" cy="100013"/>
          </a:xfrm>
          <a:prstGeom prst="line">
            <a:avLst/>
          </a:prstGeom>
        </p:spPr>
        <p:style>
          <a:lnRef idx="2">
            <a:schemeClr val="accent1"/>
          </a:lnRef>
          <a:fillRef idx="0">
            <a:schemeClr val="accent1"/>
          </a:fillRef>
          <a:effectRef idx="1">
            <a:schemeClr val="accent1"/>
          </a:effectRef>
          <a:fontRef idx="minor">
            <a:schemeClr val="tx1"/>
          </a:fontRef>
        </p:style>
      </p:cxnSp>
      <p:sp>
        <p:nvSpPr>
          <p:cNvPr id="23554" name="Freeform 23553"/>
          <p:cNvSpPr/>
          <p:nvPr/>
        </p:nvSpPr>
        <p:spPr>
          <a:xfrm>
            <a:off x="158750" y="4548188"/>
            <a:ext cx="2624138" cy="1895475"/>
          </a:xfrm>
          <a:custGeom>
            <a:avLst/>
            <a:gdLst>
              <a:gd name="connsiteX0" fmla="*/ 0 w 2624371"/>
              <a:gd name="connsiteY0" fmla="*/ 194455 h 1895239"/>
              <a:gd name="connsiteX1" fmla="*/ 1280160 w 2624371"/>
              <a:gd name="connsiteY1" fmla="*/ 133495 h 1895239"/>
              <a:gd name="connsiteX2" fmla="*/ 2554224 w 2624371"/>
              <a:gd name="connsiteY2" fmla="*/ 66439 h 1895239"/>
              <a:gd name="connsiteX3" fmla="*/ 2456688 w 2624371"/>
              <a:gd name="connsiteY3" fmla="*/ 1175911 h 1895239"/>
              <a:gd name="connsiteX4" fmla="*/ 2444496 w 2624371"/>
              <a:gd name="connsiteY4" fmla="*/ 1895239 h 1895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4371" h="1895239">
                <a:moveTo>
                  <a:pt x="0" y="194455"/>
                </a:moveTo>
                <a:lnTo>
                  <a:pt x="1280160" y="133495"/>
                </a:lnTo>
                <a:cubicBezTo>
                  <a:pt x="1705864" y="112159"/>
                  <a:pt x="2358136" y="-107297"/>
                  <a:pt x="2554224" y="66439"/>
                </a:cubicBezTo>
                <a:cubicBezTo>
                  <a:pt x="2750312" y="240175"/>
                  <a:pt x="2474976" y="871111"/>
                  <a:pt x="2456688" y="1175911"/>
                </a:cubicBezTo>
                <a:cubicBezTo>
                  <a:pt x="2438400" y="1480711"/>
                  <a:pt x="2441448" y="1687975"/>
                  <a:pt x="2444496" y="1895239"/>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3557" name="Freeform 23556"/>
          <p:cNvSpPr/>
          <p:nvPr/>
        </p:nvSpPr>
        <p:spPr>
          <a:xfrm>
            <a:off x="188913" y="5427663"/>
            <a:ext cx="1546225" cy="996950"/>
          </a:xfrm>
          <a:custGeom>
            <a:avLst/>
            <a:gdLst>
              <a:gd name="connsiteX0" fmla="*/ 0 w 1545904"/>
              <a:gd name="connsiteY0" fmla="*/ 83319 h 997719"/>
              <a:gd name="connsiteX1" fmla="*/ 1335024 w 1545904"/>
              <a:gd name="connsiteY1" fmla="*/ 89415 h 997719"/>
              <a:gd name="connsiteX2" fmla="*/ 1524000 w 1545904"/>
              <a:gd name="connsiteY2" fmla="*/ 997719 h 997719"/>
            </a:gdLst>
            <a:ahLst/>
            <a:cxnLst>
              <a:cxn ang="0">
                <a:pos x="connsiteX0" y="connsiteY0"/>
              </a:cxn>
              <a:cxn ang="0">
                <a:pos x="connsiteX1" y="connsiteY1"/>
              </a:cxn>
              <a:cxn ang="0">
                <a:pos x="connsiteX2" y="connsiteY2"/>
              </a:cxn>
            </a:cxnLst>
            <a:rect l="l" t="t" r="r" b="b"/>
            <a:pathLst>
              <a:path w="1545904" h="997719">
                <a:moveTo>
                  <a:pt x="0" y="83319"/>
                </a:moveTo>
                <a:cubicBezTo>
                  <a:pt x="540512" y="10167"/>
                  <a:pt x="1081024" y="-62985"/>
                  <a:pt x="1335024" y="89415"/>
                </a:cubicBezTo>
                <a:cubicBezTo>
                  <a:pt x="1589024" y="241815"/>
                  <a:pt x="1556512" y="619767"/>
                  <a:pt x="1524000" y="997719"/>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pic>
        <p:nvPicPr>
          <p:cNvPr id="25618" name="Picture 3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56150" y="2860675"/>
            <a:ext cx="4233863" cy="362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39"/>
          <p:cNvSpPr/>
          <p:nvPr/>
        </p:nvSpPr>
        <p:spPr>
          <a:xfrm>
            <a:off x="6872288" y="321627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1" name="Oval 40"/>
          <p:cNvSpPr/>
          <p:nvPr/>
        </p:nvSpPr>
        <p:spPr>
          <a:xfrm>
            <a:off x="6856413" y="449103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5621" name="TextBox 41"/>
          <p:cNvSpPr txBox="1">
            <a:spLocks noChangeArrowheads="1"/>
          </p:cNvSpPr>
          <p:nvPr/>
        </p:nvSpPr>
        <p:spPr bwMode="auto">
          <a:xfrm>
            <a:off x="7081838" y="3143250"/>
            <a:ext cx="6524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700m</a:t>
            </a:r>
            <a:endParaRPr lang="en-US" altLang="en-US" sz="1200" b="1">
              <a:latin typeface="Arial" panose="020B0604020202020204" pitchFamily="34" charset="0"/>
            </a:endParaRPr>
          </a:p>
        </p:txBody>
      </p:sp>
      <p:sp>
        <p:nvSpPr>
          <p:cNvPr id="25622" name="TextBox 42"/>
          <p:cNvSpPr txBox="1">
            <a:spLocks noChangeArrowheads="1"/>
          </p:cNvSpPr>
          <p:nvPr/>
        </p:nvSpPr>
        <p:spPr bwMode="auto">
          <a:xfrm>
            <a:off x="7097713" y="6045200"/>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cxnSp>
        <p:nvCxnSpPr>
          <p:cNvPr id="44" name="Straight Connector 43"/>
          <p:cNvCxnSpPr/>
          <p:nvPr/>
        </p:nvCxnSpPr>
        <p:spPr>
          <a:xfrm>
            <a:off x="6773863" y="3282950"/>
            <a:ext cx="330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748463" y="3876675"/>
            <a:ext cx="330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8" name="Straight Connector 47"/>
          <p:cNvCxnSpPr/>
          <p:nvPr/>
        </p:nvCxnSpPr>
        <p:spPr>
          <a:xfrm>
            <a:off x="6756400" y="4562475"/>
            <a:ext cx="328613"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6742113" y="5407025"/>
            <a:ext cx="328612"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H="1" flipV="1">
            <a:off x="1444625" y="5427663"/>
            <a:ext cx="196850" cy="169862"/>
          </a:xfrm>
          <a:prstGeom prst="line">
            <a:avLst/>
          </a:prstGeom>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H="1" flipV="1">
            <a:off x="3536950" y="3738563"/>
            <a:ext cx="165100" cy="176212"/>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Box 56"/>
          <p:cNvSpPr txBox="1">
            <a:spLocks noChangeArrowheads="1"/>
          </p:cNvSpPr>
          <p:nvPr/>
        </p:nvSpPr>
        <p:spPr bwMode="auto">
          <a:xfrm>
            <a:off x="7085013" y="37449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750m</a:t>
            </a:r>
            <a:endParaRPr lang="en-US" altLang="en-US" sz="1200" b="1">
              <a:latin typeface="Arial" panose="020B0604020202020204" pitchFamily="34" charset="0"/>
            </a:endParaRPr>
          </a:p>
        </p:txBody>
      </p:sp>
      <p:sp>
        <p:nvSpPr>
          <p:cNvPr id="25630" name="TextBox 57"/>
          <p:cNvSpPr txBox="1">
            <a:spLocks noChangeArrowheads="1"/>
          </p:cNvSpPr>
          <p:nvPr/>
        </p:nvSpPr>
        <p:spPr bwMode="auto">
          <a:xfrm>
            <a:off x="7104063" y="4410075"/>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59" name="TextBox 58"/>
          <p:cNvSpPr txBox="1">
            <a:spLocks noChangeArrowheads="1"/>
          </p:cNvSpPr>
          <p:nvPr/>
        </p:nvSpPr>
        <p:spPr bwMode="auto">
          <a:xfrm>
            <a:off x="7104063" y="52689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850m</a:t>
            </a:r>
            <a:endParaRPr lang="en-US" altLang="en-US" sz="1200" b="1">
              <a:latin typeface="Arial" panose="020B0604020202020204" pitchFamily="34" charset="0"/>
            </a:endParaRPr>
          </a:p>
        </p:txBody>
      </p:sp>
      <p:sp>
        <p:nvSpPr>
          <p:cNvPr id="61" name="Content Placeholder 2"/>
          <p:cNvSpPr txBox="1">
            <a:spLocks/>
          </p:cNvSpPr>
          <p:nvPr/>
        </p:nvSpPr>
        <p:spPr bwMode="auto">
          <a:xfrm>
            <a:off x="4862513" y="4638675"/>
            <a:ext cx="179705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GB" altLang="en-US" sz="1400" dirty="0"/>
              <a:t>Then join up all </a:t>
            </a:r>
            <a:br>
              <a:rPr lang="en-GB" altLang="en-US" sz="1400" dirty="0"/>
            </a:br>
            <a:r>
              <a:rPr lang="en-GB" altLang="en-US" sz="1400" dirty="0"/>
              <a:t>the original and interpolated points </a:t>
            </a:r>
            <a:br>
              <a:rPr lang="en-GB" altLang="en-US" sz="1400" dirty="0"/>
            </a:br>
            <a:r>
              <a:rPr lang="en-GB" altLang="en-US" sz="1400" dirty="0"/>
              <a:t>of equal value to </a:t>
            </a:r>
            <a:br>
              <a:rPr lang="en-GB" altLang="en-US" sz="1400" dirty="0"/>
            </a:br>
            <a:r>
              <a:rPr lang="en-GB" altLang="en-US" sz="1400" dirty="0"/>
              <a:t>form contours.</a:t>
            </a:r>
          </a:p>
          <a:p>
            <a:pPr>
              <a:buFont typeface="Arial" panose="020B0604020202020204" pitchFamily="34" charset="0"/>
              <a:buNone/>
            </a:pPr>
            <a:endParaRPr lang="en-GB" altLang="en-US" dirty="0"/>
          </a:p>
        </p:txBody>
      </p:sp>
      <p:sp>
        <p:nvSpPr>
          <p:cNvPr id="23566" name="Freeform 23565"/>
          <p:cNvSpPr/>
          <p:nvPr/>
        </p:nvSpPr>
        <p:spPr>
          <a:xfrm>
            <a:off x="119063" y="3638550"/>
            <a:ext cx="3859212" cy="2798763"/>
          </a:xfrm>
          <a:custGeom>
            <a:avLst/>
            <a:gdLst>
              <a:gd name="connsiteX0" fmla="*/ 0 w 3859250"/>
              <a:gd name="connsiteY0" fmla="*/ 28532 h 2799164"/>
              <a:gd name="connsiteX1" fmla="*/ 1188720 w 3859250"/>
              <a:gd name="connsiteY1" fmla="*/ 174836 h 2799164"/>
              <a:gd name="connsiteX2" fmla="*/ 2459736 w 3859250"/>
              <a:gd name="connsiteY2" fmla="*/ 1100 h 2799164"/>
              <a:gd name="connsiteX3" fmla="*/ 3511296 w 3859250"/>
              <a:gd name="connsiteY3" fmla="*/ 174836 h 2799164"/>
              <a:gd name="connsiteX4" fmla="*/ 3858768 w 3859250"/>
              <a:gd name="connsiteY4" fmla="*/ 1198964 h 2799164"/>
              <a:gd name="connsiteX5" fmla="*/ 3584448 w 3859250"/>
              <a:gd name="connsiteY5" fmla="*/ 2223092 h 2799164"/>
              <a:gd name="connsiteX6" fmla="*/ 3474720 w 3859250"/>
              <a:gd name="connsiteY6" fmla="*/ 2799164 h 279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59250" h="2799164">
                <a:moveTo>
                  <a:pt x="0" y="28532"/>
                </a:moveTo>
                <a:cubicBezTo>
                  <a:pt x="389382" y="103970"/>
                  <a:pt x="778764" y="179408"/>
                  <a:pt x="1188720" y="174836"/>
                </a:cubicBezTo>
                <a:cubicBezTo>
                  <a:pt x="1598676" y="170264"/>
                  <a:pt x="2072640" y="1100"/>
                  <a:pt x="2459736" y="1100"/>
                </a:cubicBezTo>
                <a:cubicBezTo>
                  <a:pt x="2846832" y="1100"/>
                  <a:pt x="3278124" y="-24808"/>
                  <a:pt x="3511296" y="174836"/>
                </a:cubicBezTo>
                <a:cubicBezTo>
                  <a:pt x="3744468" y="374480"/>
                  <a:pt x="3846576" y="857588"/>
                  <a:pt x="3858768" y="1198964"/>
                </a:cubicBezTo>
                <a:cubicBezTo>
                  <a:pt x="3870960" y="1540340"/>
                  <a:pt x="3648456" y="1956392"/>
                  <a:pt x="3584448" y="2223092"/>
                </a:cubicBezTo>
                <a:cubicBezTo>
                  <a:pt x="3520440" y="2489792"/>
                  <a:pt x="3497580" y="2644478"/>
                  <a:pt x="3474720" y="2799164"/>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73" name="Content Placeholder 2"/>
          <p:cNvSpPr txBox="1">
            <a:spLocks/>
          </p:cNvSpPr>
          <p:nvPr/>
        </p:nvSpPr>
        <p:spPr bwMode="auto">
          <a:xfrm>
            <a:off x="4887913" y="3138488"/>
            <a:ext cx="1797050" cy="99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buFont typeface="Arial" panose="020B0604020202020204" pitchFamily="34" charset="0"/>
              <a:buNone/>
            </a:pPr>
            <a:r>
              <a:rPr lang="en-GB" altLang="en-US" sz="1400" dirty="0"/>
              <a:t>Start by interpolating between individual points, labelling new values as you go.</a:t>
            </a:r>
            <a:endParaRPr lang="en-GB" altLang="en-US" sz="1000" dirty="0"/>
          </a:p>
        </p:txBody>
      </p:sp>
      <p:sp>
        <p:nvSpPr>
          <p:cNvPr id="38" name="Oval 37"/>
          <p:cNvSpPr/>
          <p:nvPr/>
        </p:nvSpPr>
        <p:spPr>
          <a:xfrm>
            <a:off x="6861175" y="61198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668" name="TextBox 11"/>
          <p:cNvSpPr txBox="1">
            <a:spLocks noChangeArrowheads="1"/>
          </p:cNvSpPr>
          <p:nvPr/>
        </p:nvSpPr>
        <p:spPr bwMode="auto">
          <a:xfrm>
            <a:off x="619125" y="4370388"/>
            <a:ext cx="703263"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750m</a:t>
            </a:r>
            <a:endParaRPr lang="en-US" altLang="en-US" sz="1200" b="1">
              <a:latin typeface="Arial" panose="020B0604020202020204" pitchFamily="34" charset="0"/>
            </a:endParaRPr>
          </a:p>
        </p:txBody>
      </p:sp>
      <p:sp>
        <p:nvSpPr>
          <p:cNvPr id="69669" name="TextBox 11"/>
          <p:cNvSpPr txBox="1">
            <a:spLocks noChangeArrowheads="1"/>
          </p:cNvSpPr>
          <p:nvPr/>
        </p:nvSpPr>
        <p:spPr bwMode="auto">
          <a:xfrm>
            <a:off x="2773363" y="4362450"/>
            <a:ext cx="7032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750m</a:t>
            </a:r>
            <a:endParaRPr lang="en-US" altLang="en-US" sz="1200" b="1">
              <a:latin typeface="Arial" panose="020B0604020202020204" pitchFamily="34" charset="0"/>
            </a:endParaRPr>
          </a:p>
        </p:txBody>
      </p:sp>
      <p:sp>
        <p:nvSpPr>
          <p:cNvPr id="69670" name="TextBox 11"/>
          <p:cNvSpPr txBox="1">
            <a:spLocks noChangeArrowheads="1"/>
          </p:cNvSpPr>
          <p:nvPr/>
        </p:nvSpPr>
        <p:spPr bwMode="auto">
          <a:xfrm>
            <a:off x="2673350" y="5788025"/>
            <a:ext cx="703263"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750m</a:t>
            </a:r>
            <a:endParaRPr lang="en-US" altLang="en-US" sz="1200" b="1">
              <a:latin typeface="Arial" panose="020B0604020202020204" pitchFamily="34" charset="0"/>
            </a:endParaRPr>
          </a:p>
        </p:txBody>
      </p:sp>
      <p:cxnSp>
        <p:nvCxnSpPr>
          <p:cNvPr id="45" name="Straight Connector 44"/>
          <p:cNvCxnSpPr/>
          <p:nvPr/>
        </p:nvCxnSpPr>
        <p:spPr>
          <a:xfrm>
            <a:off x="6742113" y="6183313"/>
            <a:ext cx="328612" cy="0"/>
          </a:xfrm>
          <a:prstGeom prst="line">
            <a:avLst/>
          </a:prstGeom>
        </p:spPr>
        <p:style>
          <a:lnRef idx="2">
            <a:schemeClr val="accent1"/>
          </a:lnRef>
          <a:fillRef idx="0">
            <a:schemeClr val="accent1"/>
          </a:fillRef>
          <a:effectRef idx="1">
            <a:schemeClr val="accent1"/>
          </a:effectRef>
          <a:fontRef idx="minor">
            <a:schemeClr val="tx1"/>
          </a:fontRef>
        </p:style>
      </p:cxnSp>
      <p:sp>
        <p:nvSpPr>
          <p:cNvPr id="25640" name="Rectangle 1"/>
          <p:cNvSpPr>
            <a:spLocks noChangeArrowheads="1"/>
          </p:cNvSpPr>
          <p:nvPr/>
        </p:nvSpPr>
        <p:spPr bwMode="auto">
          <a:xfrm>
            <a:off x="619125" y="206375"/>
            <a:ext cx="778668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2000" dirty="0">
                <a:latin typeface="+mn-lt"/>
                <a:cs typeface="Arial" panose="020B0604020202020204" pitchFamily="34" charset="0"/>
              </a:rPr>
              <a:t>The easiest way to draw a contour map based on spot heights is to simply interpolate between the known values.</a:t>
            </a:r>
          </a:p>
          <a:p>
            <a:pPr>
              <a:spcBef>
                <a:spcPct val="0"/>
              </a:spcBef>
              <a:buFontTx/>
              <a:buNone/>
            </a:pPr>
            <a:endParaRPr lang="en-GB" altLang="en-US" sz="2000" dirty="0">
              <a:latin typeface="+mn-lt"/>
              <a:cs typeface="Arial" panose="020B0604020202020204" pitchFamily="34" charset="0"/>
            </a:endParaRPr>
          </a:p>
          <a:p>
            <a:pPr>
              <a:spcBef>
                <a:spcPct val="0"/>
              </a:spcBef>
              <a:buFontTx/>
              <a:buNone/>
            </a:pPr>
            <a:r>
              <a:rPr lang="en-GB" altLang="en-US" sz="2000" dirty="0">
                <a:latin typeface="+mn-lt"/>
                <a:cs typeface="Arial" panose="020B0604020202020204" pitchFamily="34" charset="0"/>
              </a:rPr>
              <a:t>As you interpolate between points make sure you label the new values, as it quickly becomes very confusing if you don’t!</a:t>
            </a:r>
          </a:p>
          <a:p>
            <a:pPr>
              <a:spcBef>
                <a:spcPct val="0"/>
              </a:spcBef>
              <a:buFontTx/>
              <a:buNone/>
            </a:pPr>
            <a:endParaRPr lang="en-GB" altLang="en-US" sz="2000" dirty="0">
              <a:latin typeface="+mn-lt"/>
              <a:cs typeface="Arial" panose="020B0604020202020204" pitchFamily="34" charset="0"/>
            </a:endParaRPr>
          </a:p>
          <a:p>
            <a:pPr>
              <a:spcBef>
                <a:spcPct val="0"/>
              </a:spcBef>
              <a:buFontTx/>
              <a:buNone/>
            </a:pPr>
            <a:r>
              <a:rPr lang="en-GB" altLang="en-US" sz="2000" dirty="0">
                <a:latin typeface="+mn-lt"/>
                <a:cs typeface="Arial" panose="020B0604020202020204" pitchFamily="34" charset="0"/>
              </a:rPr>
              <a:t>Then join identical values with smooth curves to create contours that simulate topography</a:t>
            </a:r>
            <a:r>
              <a:rPr lang="en-GB" altLang="en-US" sz="2000" dirty="0">
                <a:latin typeface="Arial" panose="020B0604020202020204" pitchFamily="34" charset="0"/>
                <a:cs typeface="Arial" panose="020B0604020202020204" pitchFamily="34" charset="0"/>
              </a:rPr>
              <a:t/>
            </a:r>
            <a:br>
              <a:rPr lang="en-GB" altLang="en-US" sz="2000" dirty="0">
                <a:latin typeface="Arial" panose="020B0604020202020204" pitchFamily="34" charset="0"/>
                <a:cs typeface="Arial" panose="020B0604020202020204" pitchFamily="34" charset="0"/>
              </a:rPr>
            </a:br>
            <a:endParaRPr lang="en-GB" altLang="en-US" sz="20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9669"/>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9668"/>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nodeType="click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9670"/>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nodeType="withGroup">
                            <p:stCondLst>
                              <p:cond delay="0"/>
                            </p:stCondLst>
                            <p:childTnLst>
                              <p:par>
                                <p:cTn id="59" presetID="1" presetClass="entr" presetSubtype="0" fill="hold" nodeType="clickEffect">
                                  <p:stCondLst>
                                    <p:cond delay="0"/>
                                  </p:stCondLst>
                                  <p:childTnLst>
                                    <p:set>
                                      <p:cBhvr>
                                        <p:cTn id="60" dur="1" fill="hold">
                                          <p:stCondLst>
                                            <p:cond delay="0"/>
                                          </p:stCondLst>
                                        </p:cTn>
                                        <p:tgtEl>
                                          <p:spTgt spid="23557"/>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nodeType="clickEffect">
                                  <p:stCondLst>
                                    <p:cond delay="0"/>
                                  </p:stCondLst>
                                  <p:childTnLst>
                                    <p:set>
                                      <p:cBhvr>
                                        <p:cTn id="64" dur="1" fill="hold">
                                          <p:stCondLst>
                                            <p:cond delay="0"/>
                                          </p:stCondLst>
                                        </p:cTn>
                                        <p:tgtEl>
                                          <p:spTgt spid="23554"/>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nodeType="clickEffect">
                                  <p:stCondLst>
                                    <p:cond delay="0"/>
                                  </p:stCondLst>
                                  <p:childTnLst>
                                    <p:set>
                                      <p:cBhvr>
                                        <p:cTn id="68" dur="1" fill="hold">
                                          <p:stCondLst>
                                            <p:cond delay="0"/>
                                          </p:stCondLst>
                                        </p:cTn>
                                        <p:tgtEl>
                                          <p:spTgt spid="23566"/>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9" grpId="0" animBg="1"/>
      <p:bldP spid="61" grpId="0"/>
      <p:bldP spid="73" grpId="0"/>
      <p:bldP spid="69668" grpId="0" animBg="1"/>
      <p:bldP spid="69669" grpId="0" animBg="1"/>
      <p:bldP spid="6967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613" y="189080"/>
            <a:ext cx="8759825" cy="6511925"/>
          </a:xfrm>
          <a:prstGeom prst="rect">
            <a:avLst/>
          </a:prstGeom>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
        <p:nvSpPr>
          <p:cNvPr id="20" name="Freeform 19"/>
          <p:cNvSpPr/>
          <p:nvPr/>
        </p:nvSpPr>
        <p:spPr>
          <a:xfrm>
            <a:off x="228600" y="3684588"/>
            <a:ext cx="3117850" cy="3000375"/>
          </a:xfrm>
          <a:custGeom>
            <a:avLst/>
            <a:gdLst>
              <a:gd name="connsiteX0" fmla="*/ 0 w 3118117"/>
              <a:gd name="connsiteY0" fmla="*/ 0 h 2999232"/>
              <a:gd name="connsiteX1" fmla="*/ 45720 w 3118117"/>
              <a:gd name="connsiteY1" fmla="*/ 27432 h 2999232"/>
              <a:gd name="connsiteX2" fmla="*/ 73152 w 3118117"/>
              <a:gd name="connsiteY2" fmla="*/ 45720 h 2999232"/>
              <a:gd name="connsiteX3" fmla="*/ 128016 w 3118117"/>
              <a:gd name="connsiteY3" fmla="*/ 64008 h 2999232"/>
              <a:gd name="connsiteX4" fmla="*/ 182880 w 3118117"/>
              <a:gd name="connsiteY4" fmla="*/ 82296 h 2999232"/>
              <a:gd name="connsiteX5" fmla="*/ 210312 w 3118117"/>
              <a:gd name="connsiteY5" fmla="*/ 91440 h 2999232"/>
              <a:gd name="connsiteX6" fmla="*/ 265176 w 3118117"/>
              <a:gd name="connsiteY6" fmla="*/ 128016 h 2999232"/>
              <a:gd name="connsiteX7" fmla="*/ 292608 w 3118117"/>
              <a:gd name="connsiteY7" fmla="*/ 137160 h 2999232"/>
              <a:gd name="connsiteX8" fmla="*/ 374904 w 3118117"/>
              <a:gd name="connsiteY8" fmla="*/ 173736 h 2999232"/>
              <a:gd name="connsiteX9" fmla="*/ 402336 w 3118117"/>
              <a:gd name="connsiteY9" fmla="*/ 182880 h 2999232"/>
              <a:gd name="connsiteX10" fmla="*/ 429768 w 3118117"/>
              <a:gd name="connsiteY10" fmla="*/ 192024 h 2999232"/>
              <a:gd name="connsiteX11" fmla="*/ 484632 w 3118117"/>
              <a:gd name="connsiteY11" fmla="*/ 237744 h 2999232"/>
              <a:gd name="connsiteX12" fmla="*/ 512064 w 3118117"/>
              <a:gd name="connsiteY12" fmla="*/ 246888 h 2999232"/>
              <a:gd name="connsiteX13" fmla="*/ 539496 w 3118117"/>
              <a:gd name="connsiteY13" fmla="*/ 265176 h 2999232"/>
              <a:gd name="connsiteX14" fmla="*/ 594360 w 3118117"/>
              <a:gd name="connsiteY14" fmla="*/ 283464 h 2999232"/>
              <a:gd name="connsiteX15" fmla="*/ 621792 w 3118117"/>
              <a:gd name="connsiteY15" fmla="*/ 292608 h 2999232"/>
              <a:gd name="connsiteX16" fmla="*/ 649224 w 3118117"/>
              <a:gd name="connsiteY16" fmla="*/ 301752 h 2999232"/>
              <a:gd name="connsiteX17" fmla="*/ 685800 w 3118117"/>
              <a:gd name="connsiteY17" fmla="*/ 310896 h 2999232"/>
              <a:gd name="connsiteX18" fmla="*/ 786384 w 3118117"/>
              <a:gd name="connsiteY18" fmla="*/ 301752 h 2999232"/>
              <a:gd name="connsiteX19" fmla="*/ 941832 w 3118117"/>
              <a:gd name="connsiteY19" fmla="*/ 283464 h 2999232"/>
              <a:gd name="connsiteX20" fmla="*/ 978408 w 3118117"/>
              <a:gd name="connsiteY20" fmla="*/ 274320 h 2999232"/>
              <a:gd name="connsiteX21" fmla="*/ 1216152 w 3118117"/>
              <a:gd name="connsiteY21" fmla="*/ 283464 h 2999232"/>
              <a:gd name="connsiteX22" fmla="*/ 1371600 w 3118117"/>
              <a:gd name="connsiteY22" fmla="*/ 292608 h 2999232"/>
              <a:gd name="connsiteX23" fmla="*/ 1609344 w 3118117"/>
              <a:gd name="connsiteY23" fmla="*/ 283464 h 2999232"/>
              <a:gd name="connsiteX24" fmla="*/ 1655064 w 3118117"/>
              <a:gd name="connsiteY24" fmla="*/ 274320 h 2999232"/>
              <a:gd name="connsiteX25" fmla="*/ 1709928 w 3118117"/>
              <a:gd name="connsiteY25" fmla="*/ 265176 h 2999232"/>
              <a:gd name="connsiteX26" fmla="*/ 1764792 w 3118117"/>
              <a:gd name="connsiteY26" fmla="*/ 246888 h 2999232"/>
              <a:gd name="connsiteX27" fmla="*/ 1847088 w 3118117"/>
              <a:gd name="connsiteY27" fmla="*/ 228600 h 2999232"/>
              <a:gd name="connsiteX28" fmla="*/ 1892808 w 3118117"/>
              <a:gd name="connsiteY28" fmla="*/ 219456 h 2999232"/>
              <a:gd name="connsiteX29" fmla="*/ 1947672 w 3118117"/>
              <a:gd name="connsiteY29" fmla="*/ 201168 h 2999232"/>
              <a:gd name="connsiteX30" fmla="*/ 1975104 w 3118117"/>
              <a:gd name="connsiteY30" fmla="*/ 192024 h 2999232"/>
              <a:gd name="connsiteX31" fmla="*/ 2011680 w 3118117"/>
              <a:gd name="connsiteY31" fmla="*/ 182880 h 2999232"/>
              <a:gd name="connsiteX32" fmla="*/ 2057400 w 3118117"/>
              <a:gd name="connsiteY32" fmla="*/ 173736 h 2999232"/>
              <a:gd name="connsiteX33" fmla="*/ 2112264 w 3118117"/>
              <a:gd name="connsiteY33" fmla="*/ 155448 h 2999232"/>
              <a:gd name="connsiteX34" fmla="*/ 2139696 w 3118117"/>
              <a:gd name="connsiteY34" fmla="*/ 137160 h 2999232"/>
              <a:gd name="connsiteX35" fmla="*/ 2212848 w 3118117"/>
              <a:gd name="connsiteY35" fmla="*/ 118872 h 2999232"/>
              <a:gd name="connsiteX36" fmla="*/ 2267712 w 3118117"/>
              <a:gd name="connsiteY36" fmla="*/ 100584 h 2999232"/>
              <a:gd name="connsiteX37" fmla="*/ 2295144 w 3118117"/>
              <a:gd name="connsiteY37" fmla="*/ 91440 h 2999232"/>
              <a:gd name="connsiteX38" fmla="*/ 2377440 w 3118117"/>
              <a:gd name="connsiteY38" fmla="*/ 82296 h 2999232"/>
              <a:gd name="connsiteX39" fmla="*/ 2587752 w 3118117"/>
              <a:gd name="connsiteY39" fmla="*/ 54864 h 2999232"/>
              <a:gd name="connsiteX40" fmla="*/ 2715768 w 3118117"/>
              <a:gd name="connsiteY40" fmla="*/ 64008 h 2999232"/>
              <a:gd name="connsiteX41" fmla="*/ 2752344 w 3118117"/>
              <a:gd name="connsiteY41" fmla="*/ 73152 h 2999232"/>
              <a:gd name="connsiteX42" fmla="*/ 2825496 w 3118117"/>
              <a:gd name="connsiteY42" fmla="*/ 91440 h 2999232"/>
              <a:gd name="connsiteX43" fmla="*/ 2889504 w 3118117"/>
              <a:gd name="connsiteY43" fmla="*/ 109728 h 2999232"/>
              <a:gd name="connsiteX44" fmla="*/ 2916936 w 3118117"/>
              <a:gd name="connsiteY44" fmla="*/ 128016 h 2999232"/>
              <a:gd name="connsiteX45" fmla="*/ 2944368 w 3118117"/>
              <a:gd name="connsiteY45" fmla="*/ 137160 h 2999232"/>
              <a:gd name="connsiteX46" fmla="*/ 2999232 w 3118117"/>
              <a:gd name="connsiteY46" fmla="*/ 173736 h 2999232"/>
              <a:gd name="connsiteX47" fmla="*/ 3026664 w 3118117"/>
              <a:gd name="connsiteY47" fmla="*/ 182880 h 2999232"/>
              <a:gd name="connsiteX48" fmla="*/ 3081528 w 3118117"/>
              <a:gd name="connsiteY48" fmla="*/ 219456 h 2999232"/>
              <a:gd name="connsiteX49" fmla="*/ 3118104 w 3118117"/>
              <a:gd name="connsiteY49" fmla="*/ 274320 h 2999232"/>
              <a:gd name="connsiteX50" fmla="*/ 3108960 w 3118117"/>
              <a:gd name="connsiteY50" fmla="*/ 576072 h 2999232"/>
              <a:gd name="connsiteX51" fmla="*/ 3099816 w 3118117"/>
              <a:gd name="connsiteY51" fmla="*/ 603504 h 2999232"/>
              <a:gd name="connsiteX52" fmla="*/ 3081528 w 3118117"/>
              <a:gd name="connsiteY52" fmla="*/ 630936 h 2999232"/>
              <a:gd name="connsiteX53" fmla="*/ 3054096 w 3118117"/>
              <a:gd name="connsiteY53" fmla="*/ 658368 h 2999232"/>
              <a:gd name="connsiteX54" fmla="*/ 3026664 w 3118117"/>
              <a:gd name="connsiteY54" fmla="*/ 722376 h 2999232"/>
              <a:gd name="connsiteX55" fmla="*/ 3008376 w 3118117"/>
              <a:gd name="connsiteY55" fmla="*/ 777240 h 2999232"/>
              <a:gd name="connsiteX56" fmla="*/ 2999232 w 3118117"/>
              <a:gd name="connsiteY56" fmla="*/ 804672 h 2999232"/>
              <a:gd name="connsiteX57" fmla="*/ 3008376 w 3118117"/>
              <a:gd name="connsiteY57" fmla="*/ 1078992 h 2999232"/>
              <a:gd name="connsiteX58" fmla="*/ 3017520 w 3118117"/>
              <a:gd name="connsiteY58" fmla="*/ 1124712 h 2999232"/>
              <a:gd name="connsiteX59" fmla="*/ 3026664 w 3118117"/>
              <a:gd name="connsiteY59" fmla="*/ 1197864 h 2999232"/>
              <a:gd name="connsiteX60" fmla="*/ 3035808 w 3118117"/>
              <a:gd name="connsiteY60" fmla="*/ 1261872 h 2999232"/>
              <a:gd name="connsiteX61" fmla="*/ 3035808 w 3118117"/>
              <a:gd name="connsiteY61" fmla="*/ 1572768 h 2999232"/>
              <a:gd name="connsiteX62" fmla="*/ 3017520 w 3118117"/>
              <a:gd name="connsiteY62" fmla="*/ 1920240 h 2999232"/>
              <a:gd name="connsiteX63" fmla="*/ 2980944 w 3118117"/>
              <a:gd name="connsiteY63" fmla="*/ 2002536 h 2999232"/>
              <a:gd name="connsiteX64" fmla="*/ 2962656 w 3118117"/>
              <a:gd name="connsiteY64" fmla="*/ 2057400 h 2999232"/>
              <a:gd name="connsiteX65" fmla="*/ 2916936 w 3118117"/>
              <a:gd name="connsiteY65" fmla="*/ 2139696 h 2999232"/>
              <a:gd name="connsiteX66" fmla="*/ 2898648 w 3118117"/>
              <a:gd name="connsiteY66" fmla="*/ 2167128 h 2999232"/>
              <a:gd name="connsiteX67" fmla="*/ 2880360 w 3118117"/>
              <a:gd name="connsiteY67" fmla="*/ 2231136 h 2999232"/>
              <a:gd name="connsiteX68" fmla="*/ 2871216 w 3118117"/>
              <a:gd name="connsiteY68" fmla="*/ 2258568 h 2999232"/>
              <a:gd name="connsiteX69" fmla="*/ 2862072 w 3118117"/>
              <a:gd name="connsiteY69" fmla="*/ 2304288 h 2999232"/>
              <a:gd name="connsiteX70" fmla="*/ 2852928 w 3118117"/>
              <a:gd name="connsiteY70" fmla="*/ 2331720 h 2999232"/>
              <a:gd name="connsiteX71" fmla="*/ 2843784 w 3118117"/>
              <a:gd name="connsiteY71" fmla="*/ 2368296 h 2999232"/>
              <a:gd name="connsiteX72" fmla="*/ 2834640 w 3118117"/>
              <a:gd name="connsiteY72" fmla="*/ 2615184 h 2999232"/>
              <a:gd name="connsiteX73" fmla="*/ 2825496 w 3118117"/>
              <a:gd name="connsiteY73" fmla="*/ 2642616 h 2999232"/>
              <a:gd name="connsiteX74" fmla="*/ 2816352 w 3118117"/>
              <a:gd name="connsiteY74" fmla="*/ 2688336 h 2999232"/>
              <a:gd name="connsiteX75" fmla="*/ 2798064 w 3118117"/>
              <a:gd name="connsiteY75" fmla="*/ 2743200 h 2999232"/>
              <a:gd name="connsiteX76" fmla="*/ 2788920 w 3118117"/>
              <a:gd name="connsiteY76" fmla="*/ 2770632 h 2999232"/>
              <a:gd name="connsiteX77" fmla="*/ 2779776 w 3118117"/>
              <a:gd name="connsiteY77" fmla="*/ 2798064 h 2999232"/>
              <a:gd name="connsiteX78" fmla="*/ 2752344 w 3118117"/>
              <a:gd name="connsiteY78" fmla="*/ 2889504 h 2999232"/>
              <a:gd name="connsiteX79" fmla="*/ 2743200 w 3118117"/>
              <a:gd name="connsiteY79" fmla="*/ 2916936 h 2999232"/>
              <a:gd name="connsiteX80" fmla="*/ 2724912 w 3118117"/>
              <a:gd name="connsiteY80" fmla="*/ 2980944 h 2999232"/>
              <a:gd name="connsiteX81" fmla="*/ 2724912 w 3118117"/>
              <a:gd name="connsiteY81" fmla="*/ 2999232 h 299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18117" h="2999232">
                <a:moveTo>
                  <a:pt x="0" y="0"/>
                </a:moveTo>
                <a:cubicBezTo>
                  <a:pt x="15240" y="9144"/>
                  <a:pt x="30649" y="18012"/>
                  <a:pt x="45720" y="27432"/>
                </a:cubicBezTo>
                <a:cubicBezTo>
                  <a:pt x="55039" y="33257"/>
                  <a:pt x="63109" y="41257"/>
                  <a:pt x="73152" y="45720"/>
                </a:cubicBezTo>
                <a:cubicBezTo>
                  <a:pt x="90768" y="53549"/>
                  <a:pt x="109728" y="57912"/>
                  <a:pt x="128016" y="64008"/>
                </a:cubicBezTo>
                <a:lnTo>
                  <a:pt x="182880" y="82296"/>
                </a:lnTo>
                <a:cubicBezTo>
                  <a:pt x="192024" y="85344"/>
                  <a:pt x="202292" y="86093"/>
                  <a:pt x="210312" y="91440"/>
                </a:cubicBezTo>
                <a:cubicBezTo>
                  <a:pt x="228600" y="103632"/>
                  <a:pt x="244324" y="121065"/>
                  <a:pt x="265176" y="128016"/>
                </a:cubicBezTo>
                <a:cubicBezTo>
                  <a:pt x="274320" y="131064"/>
                  <a:pt x="283987" y="132849"/>
                  <a:pt x="292608" y="137160"/>
                </a:cubicBezTo>
                <a:cubicBezTo>
                  <a:pt x="379551" y="180632"/>
                  <a:pt x="233360" y="126555"/>
                  <a:pt x="374904" y="173736"/>
                </a:cubicBezTo>
                <a:lnTo>
                  <a:pt x="402336" y="182880"/>
                </a:lnTo>
                <a:lnTo>
                  <a:pt x="429768" y="192024"/>
                </a:lnTo>
                <a:cubicBezTo>
                  <a:pt x="449991" y="212247"/>
                  <a:pt x="459171" y="225013"/>
                  <a:pt x="484632" y="237744"/>
                </a:cubicBezTo>
                <a:cubicBezTo>
                  <a:pt x="493253" y="242055"/>
                  <a:pt x="503443" y="242577"/>
                  <a:pt x="512064" y="246888"/>
                </a:cubicBezTo>
                <a:cubicBezTo>
                  <a:pt x="521894" y="251803"/>
                  <a:pt x="529453" y="260713"/>
                  <a:pt x="539496" y="265176"/>
                </a:cubicBezTo>
                <a:cubicBezTo>
                  <a:pt x="557112" y="273005"/>
                  <a:pt x="576072" y="277368"/>
                  <a:pt x="594360" y="283464"/>
                </a:cubicBezTo>
                <a:lnTo>
                  <a:pt x="621792" y="292608"/>
                </a:lnTo>
                <a:cubicBezTo>
                  <a:pt x="630936" y="295656"/>
                  <a:pt x="639873" y="299414"/>
                  <a:pt x="649224" y="301752"/>
                </a:cubicBezTo>
                <a:lnTo>
                  <a:pt x="685800" y="310896"/>
                </a:lnTo>
                <a:lnTo>
                  <a:pt x="786384" y="301752"/>
                </a:lnTo>
                <a:cubicBezTo>
                  <a:pt x="832729" y="297338"/>
                  <a:pt x="894318" y="292103"/>
                  <a:pt x="941832" y="283464"/>
                </a:cubicBezTo>
                <a:cubicBezTo>
                  <a:pt x="954197" y="281216"/>
                  <a:pt x="966216" y="277368"/>
                  <a:pt x="978408" y="274320"/>
                </a:cubicBezTo>
                <a:lnTo>
                  <a:pt x="1216152" y="283464"/>
                </a:lnTo>
                <a:cubicBezTo>
                  <a:pt x="1268002" y="285876"/>
                  <a:pt x="1319694" y="292608"/>
                  <a:pt x="1371600" y="292608"/>
                </a:cubicBezTo>
                <a:cubicBezTo>
                  <a:pt x="1450907" y="292608"/>
                  <a:pt x="1530096" y="286512"/>
                  <a:pt x="1609344" y="283464"/>
                </a:cubicBezTo>
                <a:lnTo>
                  <a:pt x="1655064" y="274320"/>
                </a:lnTo>
                <a:cubicBezTo>
                  <a:pt x="1673305" y="271003"/>
                  <a:pt x="1691941" y="269673"/>
                  <a:pt x="1709928" y="265176"/>
                </a:cubicBezTo>
                <a:cubicBezTo>
                  <a:pt x="1728630" y="260501"/>
                  <a:pt x="1745777" y="250057"/>
                  <a:pt x="1764792" y="246888"/>
                </a:cubicBezTo>
                <a:cubicBezTo>
                  <a:pt x="1915763" y="221726"/>
                  <a:pt x="1757046" y="251110"/>
                  <a:pt x="1847088" y="228600"/>
                </a:cubicBezTo>
                <a:cubicBezTo>
                  <a:pt x="1862166" y="224831"/>
                  <a:pt x="1877814" y="223545"/>
                  <a:pt x="1892808" y="219456"/>
                </a:cubicBezTo>
                <a:cubicBezTo>
                  <a:pt x="1911406" y="214384"/>
                  <a:pt x="1929384" y="207264"/>
                  <a:pt x="1947672" y="201168"/>
                </a:cubicBezTo>
                <a:cubicBezTo>
                  <a:pt x="1956816" y="198120"/>
                  <a:pt x="1965753" y="194362"/>
                  <a:pt x="1975104" y="192024"/>
                </a:cubicBezTo>
                <a:cubicBezTo>
                  <a:pt x="1987296" y="188976"/>
                  <a:pt x="1999412" y="185606"/>
                  <a:pt x="2011680" y="182880"/>
                </a:cubicBezTo>
                <a:cubicBezTo>
                  <a:pt x="2026852" y="179509"/>
                  <a:pt x="2042406" y="177825"/>
                  <a:pt x="2057400" y="173736"/>
                </a:cubicBezTo>
                <a:cubicBezTo>
                  <a:pt x="2075998" y="168664"/>
                  <a:pt x="2096224" y="166141"/>
                  <a:pt x="2112264" y="155448"/>
                </a:cubicBezTo>
                <a:cubicBezTo>
                  <a:pt x="2121408" y="149352"/>
                  <a:pt x="2129368" y="140916"/>
                  <a:pt x="2139696" y="137160"/>
                </a:cubicBezTo>
                <a:cubicBezTo>
                  <a:pt x="2163317" y="128570"/>
                  <a:pt x="2189003" y="126820"/>
                  <a:pt x="2212848" y="118872"/>
                </a:cubicBezTo>
                <a:lnTo>
                  <a:pt x="2267712" y="100584"/>
                </a:lnTo>
                <a:cubicBezTo>
                  <a:pt x="2276856" y="97536"/>
                  <a:pt x="2285564" y="92504"/>
                  <a:pt x="2295144" y="91440"/>
                </a:cubicBezTo>
                <a:lnTo>
                  <a:pt x="2377440" y="82296"/>
                </a:lnTo>
                <a:cubicBezTo>
                  <a:pt x="2481546" y="47594"/>
                  <a:pt x="2413060" y="65140"/>
                  <a:pt x="2587752" y="54864"/>
                </a:cubicBezTo>
                <a:cubicBezTo>
                  <a:pt x="2630424" y="57912"/>
                  <a:pt x="2673249" y="59284"/>
                  <a:pt x="2715768" y="64008"/>
                </a:cubicBezTo>
                <a:cubicBezTo>
                  <a:pt x="2728258" y="65396"/>
                  <a:pt x="2740076" y="70426"/>
                  <a:pt x="2752344" y="73152"/>
                </a:cubicBezTo>
                <a:cubicBezTo>
                  <a:pt x="2877831" y="101038"/>
                  <a:pt x="2739712" y="66930"/>
                  <a:pt x="2825496" y="91440"/>
                </a:cubicBezTo>
                <a:cubicBezTo>
                  <a:pt x="2839168" y="95346"/>
                  <a:pt x="2874888" y="102420"/>
                  <a:pt x="2889504" y="109728"/>
                </a:cubicBezTo>
                <a:cubicBezTo>
                  <a:pt x="2899334" y="114643"/>
                  <a:pt x="2907106" y="123101"/>
                  <a:pt x="2916936" y="128016"/>
                </a:cubicBezTo>
                <a:cubicBezTo>
                  <a:pt x="2925557" y="132327"/>
                  <a:pt x="2935942" y="132479"/>
                  <a:pt x="2944368" y="137160"/>
                </a:cubicBezTo>
                <a:cubicBezTo>
                  <a:pt x="2963581" y="147834"/>
                  <a:pt x="2978380" y="166785"/>
                  <a:pt x="2999232" y="173736"/>
                </a:cubicBezTo>
                <a:cubicBezTo>
                  <a:pt x="3008376" y="176784"/>
                  <a:pt x="3018238" y="178199"/>
                  <a:pt x="3026664" y="182880"/>
                </a:cubicBezTo>
                <a:cubicBezTo>
                  <a:pt x="3045877" y="193554"/>
                  <a:pt x="3081528" y="219456"/>
                  <a:pt x="3081528" y="219456"/>
                </a:cubicBezTo>
                <a:cubicBezTo>
                  <a:pt x="3093720" y="237744"/>
                  <a:pt x="3118770" y="252351"/>
                  <a:pt x="3118104" y="274320"/>
                </a:cubicBezTo>
                <a:cubicBezTo>
                  <a:pt x="3115056" y="374904"/>
                  <a:pt x="3114542" y="475597"/>
                  <a:pt x="3108960" y="576072"/>
                </a:cubicBezTo>
                <a:cubicBezTo>
                  <a:pt x="3108425" y="585696"/>
                  <a:pt x="3104127" y="594883"/>
                  <a:pt x="3099816" y="603504"/>
                </a:cubicBezTo>
                <a:cubicBezTo>
                  <a:pt x="3094901" y="613334"/>
                  <a:pt x="3088563" y="622493"/>
                  <a:pt x="3081528" y="630936"/>
                </a:cubicBezTo>
                <a:cubicBezTo>
                  <a:pt x="3073249" y="640870"/>
                  <a:pt x="3063240" y="649224"/>
                  <a:pt x="3054096" y="658368"/>
                </a:cubicBezTo>
                <a:cubicBezTo>
                  <a:pt x="3024662" y="746670"/>
                  <a:pt x="3071861" y="609383"/>
                  <a:pt x="3026664" y="722376"/>
                </a:cubicBezTo>
                <a:cubicBezTo>
                  <a:pt x="3019505" y="740274"/>
                  <a:pt x="3014472" y="758952"/>
                  <a:pt x="3008376" y="777240"/>
                </a:cubicBezTo>
                <a:lnTo>
                  <a:pt x="2999232" y="804672"/>
                </a:lnTo>
                <a:cubicBezTo>
                  <a:pt x="3002280" y="896112"/>
                  <a:pt x="3003156" y="987650"/>
                  <a:pt x="3008376" y="1078992"/>
                </a:cubicBezTo>
                <a:cubicBezTo>
                  <a:pt x="3009263" y="1094508"/>
                  <a:pt x="3015157" y="1109351"/>
                  <a:pt x="3017520" y="1124712"/>
                </a:cubicBezTo>
                <a:cubicBezTo>
                  <a:pt x="3021257" y="1149000"/>
                  <a:pt x="3023416" y="1173506"/>
                  <a:pt x="3026664" y="1197864"/>
                </a:cubicBezTo>
                <a:cubicBezTo>
                  <a:pt x="3029512" y="1219228"/>
                  <a:pt x="3032760" y="1240536"/>
                  <a:pt x="3035808" y="1261872"/>
                </a:cubicBezTo>
                <a:cubicBezTo>
                  <a:pt x="3054036" y="1681110"/>
                  <a:pt x="3047648" y="1318201"/>
                  <a:pt x="3035808" y="1572768"/>
                </a:cubicBezTo>
                <a:cubicBezTo>
                  <a:pt x="3035401" y="1581510"/>
                  <a:pt x="3040937" y="1826574"/>
                  <a:pt x="3017520" y="1920240"/>
                </a:cubicBezTo>
                <a:cubicBezTo>
                  <a:pt x="2986406" y="2044696"/>
                  <a:pt x="3015256" y="1925334"/>
                  <a:pt x="2980944" y="2002536"/>
                </a:cubicBezTo>
                <a:cubicBezTo>
                  <a:pt x="2973115" y="2020152"/>
                  <a:pt x="2973349" y="2041360"/>
                  <a:pt x="2962656" y="2057400"/>
                </a:cubicBezTo>
                <a:cubicBezTo>
                  <a:pt x="2847331" y="2230387"/>
                  <a:pt x="2965220" y="2043129"/>
                  <a:pt x="2916936" y="2139696"/>
                </a:cubicBezTo>
                <a:cubicBezTo>
                  <a:pt x="2912021" y="2149526"/>
                  <a:pt x="2903563" y="2157298"/>
                  <a:pt x="2898648" y="2167128"/>
                </a:cubicBezTo>
                <a:cubicBezTo>
                  <a:pt x="2891340" y="2181744"/>
                  <a:pt x="2884266" y="2217464"/>
                  <a:pt x="2880360" y="2231136"/>
                </a:cubicBezTo>
                <a:cubicBezTo>
                  <a:pt x="2877712" y="2240404"/>
                  <a:pt x="2873554" y="2249217"/>
                  <a:pt x="2871216" y="2258568"/>
                </a:cubicBezTo>
                <a:cubicBezTo>
                  <a:pt x="2867447" y="2273646"/>
                  <a:pt x="2865841" y="2289210"/>
                  <a:pt x="2862072" y="2304288"/>
                </a:cubicBezTo>
                <a:cubicBezTo>
                  <a:pt x="2859734" y="2313639"/>
                  <a:pt x="2855576" y="2322452"/>
                  <a:pt x="2852928" y="2331720"/>
                </a:cubicBezTo>
                <a:cubicBezTo>
                  <a:pt x="2849476" y="2343804"/>
                  <a:pt x="2846832" y="2356104"/>
                  <a:pt x="2843784" y="2368296"/>
                </a:cubicBezTo>
                <a:cubicBezTo>
                  <a:pt x="2840736" y="2450592"/>
                  <a:pt x="2840118" y="2533014"/>
                  <a:pt x="2834640" y="2615184"/>
                </a:cubicBezTo>
                <a:cubicBezTo>
                  <a:pt x="2833999" y="2624801"/>
                  <a:pt x="2827834" y="2633265"/>
                  <a:pt x="2825496" y="2642616"/>
                </a:cubicBezTo>
                <a:cubicBezTo>
                  <a:pt x="2821727" y="2657694"/>
                  <a:pt x="2820441" y="2673342"/>
                  <a:pt x="2816352" y="2688336"/>
                </a:cubicBezTo>
                <a:cubicBezTo>
                  <a:pt x="2811280" y="2706934"/>
                  <a:pt x="2804160" y="2724912"/>
                  <a:pt x="2798064" y="2743200"/>
                </a:cubicBezTo>
                <a:lnTo>
                  <a:pt x="2788920" y="2770632"/>
                </a:lnTo>
                <a:cubicBezTo>
                  <a:pt x="2785872" y="2779776"/>
                  <a:pt x="2782114" y="2788713"/>
                  <a:pt x="2779776" y="2798064"/>
                </a:cubicBezTo>
                <a:cubicBezTo>
                  <a:pt x="2765957" y="2853342"/>
                  <a:pt x="2774606" y="2822718"/>
                  <a:pt x="2752344" y="2889504"/>
                </a:cubicBezTo>
                <a:lnTo>
                  <a:pt x="2743200" y="2916936"/>
                </a:lnTo>
                <a:cubicBezTo>
                  <a:pt x="2735953" y="2938678"/>
                  <a:pt x="2728739" y="2957981"/>
                  <a:pt x="2724912" y="2980944"/>
                </a:cubicBezTo>
                <a:cubicBezTo>
                  <a:pt x="2723910" y="2986957"/>
                  <a:pt x="2724912" y="2993136"/>
                  <a:pt x="2724912" y="2999232"/>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1" name="Freeform 20"/>
          <p:cNvSpPr/>
          <p:nvPr/>
        </p:nvSpPr>
        <p:spPr>
          <a:xfrm>
            <a:off x="192088" y="4486275"/>
            <a:ext cx="2413000" cy="2189163"/>
          </a:xfrm>
          <a:custGeom>
            <a:avLst/>
            <a:gdLst>
              <a:gd name="connsiteX0" fmla="*/ 0 w 2249424"/>
              <a:gd name="connsiteY0" fmla="*/ 64008 h 2093976"/>
              <a:gd name="connsiteX1" fmla="*/ 82296 w 2249424"/>
              <a:gd name="connsiteY1" fmla="*/ 118872 h 2093976"/>
              <a:gd name="connsiteX2" fmla="*/ 164592 w 2249424"/>
              <a:gd name="connsiteY2" fmla="*/ 146304 h 2093976"/>
              <a:gd name="connsiteX3" fmla="*/ 192024 w 2249424"/>
              <a:gd name="connsiteY3" fmla="*/ 155448 h 2093976"/>
              <a:gd name="connsiteX4" fmla="*/ 256032 w 2249424"/>
              <a:gd name="connsiteY4" fmla="*/ 173736 h 2093976"/>
              <a:gd name="connsiteX5" fmla="*/ 731520 w 2249424"/>
              <a:gd name="connsiteY5" fmla="*/ 164592 h 2093976"/>
              <a:gd name="connsiteX6" fmla="*/ 758952 w 2249424"/>
              <a:gd name="connsiteY6" fmla="*/ 155448 h 2093976"/>
              <a:gd name="connsiteX7" fmla="*/ 832104 w 2249424"/>
              <a:gd name="connsiteY7" fmla="*/ 146304 h 2093976"/>
              <a:gd name="connsiteX8" fmla="*/ 960120 w 2249424"/>
              <a:gd name="connsiteY8" fmla="*/ 128016 h 2093976"/>
              <a:gd name="connsiteX9" fmla="*/ 1014984 w 2249424"/>
              <a:gd name="connsiteY9" fmla="*/ 109728 h 2093976"/>
              <a:gd name="connsiteX10" fmla="*/ 1042416 w 2249424"/>
              <a:gd name="connsiteY10" fmla="*/ 91440 h 2093976"/>
              <a:gd name="connsiteX11" fmla="*/ 1097280 w 2249424"/>
              <a:gd name="connsiteY11" fmla="*/ 82296 h 2093976"/>
              <a:gd name="connsiteX12" fmla="*/ 1124712 w 2249424"/>
              <a:gd name="connsiteY12" fmla="*/ 73152 h 2093976"/>
              <a:gd name="connsiteX13" fmla="*/ 1161288 w 2249424"/>
              <a:gd name="connsiteY13" fmla="*/ 64008 h 2093976"/>
              <a:gd name="connsiteX14" fmla="*/ 1188720 w 2249424"/>
              <a:gd name="connsiteY14" fmla="*/ 54864 h 2093976"/>
              <a:gd name="connsiteX15" fmla="*/ 1335024 w 2249424"/>
              <a:gd name="connsiteY15" fmla="*/ 36576 h 2093976"/>
              <a:gd name="connsiteX16" fmla="*/ 1389888 w 2249424"/>
              <a:gd name="connsiteY16" fmla="*/ 18288 h 2093976"/>
              <a:gd name="connsiteX17" fmla="*/ 1453896 w 2249424"/>
              <a:gd name="connsiteY17" fmla="*/ 0 h 2093976"/>
              <a:gd name="connsiteX18" fmla="*/ 1545336 w 2249424"/>
              <a:gd name="connsiteY18" fmla="*/ 9144 h 2093976"/>
              <a:gd name="connsiteX19" fmla="*/ 1572768 w 2249424"/>
              <a:gd name="connsiteY19" fmla="*/ 18288 h 2093976"/>
              <a:gd name="connsiteX20" fmla="*/ 1627632 w 2249424"/>
              <a:gd name="connsiteY20" fmla="*/ 27432 h 2093976"/>
              <a:gd name="connsiteX21" fmla="*/ 1664208 w 2249424"/>
              <a:gd name="connsiteY21" fmla="*/ 36576 h 2093976"/>
              <a:gd name="connsiteX22" fmla="*/ 1709928 w 2249424"/>
              <a:gd name="connsiteY22" fmla="*/ 45720 h 2093976"/>
              <a:gd name="connsiteX23" fmla="*/ 1746504 w 2249424"/>
              <a:gd name="connsiteY23" fmla="*/ 54864 h 2093976"/>
              <a:gd name="connsiteX24" fmla="*/ 1773936 w 2249424"/>
              <a:gd name="connsiteY24" fmla="*/ 64008 h 2093976"/>
              <a:gd name="connsiteX25" fmla="*/ 1847088 w 2249424"/>
              <a:gd name="connsiteY25" fmla="*/ 82296 h 2093976"/>
              <a:gd name="connsiteX26" fmla="*/ 1929384 w 2249424"/>
              <a:gd name="connsiteY26" fmla="*/ 146304 h 2093976"/>
              <a:gd name="connsiteX27" fmla="*/ 2011680 w 2249424"/>
              <a:gd name="connsiteY27" fmla="*/ 219456 h 2093976"/>
              <a:gd name="connsiteX28" fmla="*/ 2048256 w 2249424"/>
              <a:gd name="connsiteY28" fmla="*/ 274320 h 2093976"/>
              <a:gd name="connsiteX29" fmla="*/ 2066544 w 2249424"/>
              <a:gd name="connsiteY29" fmla="*/ 301752 h 2093976"/>
              <a:gd name="connsiteX30" fmla="*/ 2093976 w 2249424"/>
              <a:gd name="connsiteY30" fmla="*/ 329184 h 2093976"/>
              <a:gd name="connsiteX31" fmla="*/ 2112264 w 2249424"/>
              <a:gd name="connsiteY31" fmla="*/ 356616 h 2093976"/>
              <a:gd name="connsiteX32" fmla="*/ 2176272 w 2249424"/>
              <a:gd name="connsiteY32" fmla="*/ 438912 h 2093976"/>
              <a:gd name="connsiteX33" fmla="*/ 2194560 w 2249424"/>
              <a:gd name="connsiteY33" fmla="*/ 493776 h 2093976"/>
              <a:gd name="connsiteX34" fmla="*/ 2203704 w 2249424"/>
              <a:gd name="connsiteY34" fmla="*/ 521208 h 2093976"/>
              <a:gd name="connsiteX35" fmla="*/ 2212848 w 2249424"/>
              <a:gd name="connsiteY35" fmla="*/ 557784 h 2093976"/>
              <a:gd name="connsiteX36" fmla="*/ 2221992 w 2249424"/>
              <a:gd name="connsiteY36" fmla="*/ 585216 h 2093976"/>
              <a:gd name="connsiteX37" fmla="*/ 2231136 w 2249424"/>
              <a:gd name="connsiteY37" fmla="*/ 630936 h 2093976"/>
              <a:gd name="connsiteX38" fmla="*/ 2249424 w 2249424"/>
              <a:gd name="connsiteY38" fmla="*/ 685800 h 2093976"/>
              <a:gd name="connsiteX39" fmla="*/ 2240280 w 2249424"/>
              <a:gd name="connsiteY39" fmla="*/ 1024128 h 2093976"/>
              <a:gd name="connsiteX40" fmla="*/ 2231136 w 2249424"/>
              <a:gd name="connsiteY40" fmla="*/ 1051560 h 2093976"/>
              <a:gd name="connsiteX41" fmla="*/ 2212848 w 2249424"/>
              <a:gd name="connsiteY41" fmla="*/ 1115568 h 2093976"/>
              <a:gd name="connsiteX42" fmla="*/ 2194560 w 2249424"/>
              <a:gd name="connsiteY42" fmla="*/ 1143000 h 2093976"/>
              <a:gd name="connsiteX43" fmla="*/ 2185416 w 2249424"/>
              <a:gd name="connsiteY43" fmla="*/ 1170432 h 2093976"/>
              <a:gd name="connsiteX44" fmla="*/ 2167128 w 2249424"/>
              <a:gd name="connsiteY44" fmla="*/ 1197864 h 2093976"/>
              <a:gd name="connsiteX45" fmla="*/ 2139696 w 2249424"/>
              <a:gd name="connsiteY45" fmla="*/ 1280160 h 2093976"/>
              <a:gd name="connsiteX46" fmla="*/ 2130552 w 2249424"/>
              <a:gd name="connsiteY46" fmla="*/ 1307592 h 2093976"/>
              <a:gd name="connsiteX47" fmla="*/ 2121408 w 2249424"/>
              <a:gd name="connsiteY47" fmla="*/ 1335024 h 2093976"/>
              <a:gd name="connsiteX48" fmla="*/ 2112264 w 2249424"/>
              <a:gd name="connsiteY48" fmla="*/ 1371600 h 2093976"/>
              <a:gd name="connsiteX49" fmla="*/ 2103120 w 2249424"/>
              <a:gd name="connsiteY49" fmla="*/ 1399032 h 2093976"/>
              <a:gd name="connsiteX50" fmla="*/ 2093976 w 2249424"/>
              <a:gd name="connsiteY50" fmla="*/ 1453896 h 2093976"/>
              <a:gd name="connsiteX51" fmla="*/ 2075688 w 2249424"/>
              <a:gd name="connsiteY51" fmla="*/ 1481328 h 2093976"/>
              <a:gd name="connsiteX52" fmla="*/ 2066544 w 2249424"/>
              <a:gd name="connsiteY52" fmla="*/ 1508760 h 2093976"/>
              <a:gd name="connsiteX53" fmla="*/ 2020824 w 2249424"/>
              <a:gd name="connsiteY53" fmla="*/ 1563624 h 2093976"/>
              <a:gd name="connsiteX54" fmla="*/ 2011680 w 2249424"/>
              <a:gd name="connsiteY54" fmla="*/ 1591056 h 2093976"/>
              <a:gd name="connsiteX55" fmla="*/ 1984248 w 2249424"/>
              <a:gd name="connsiteY55" fmla="*/ 1618488 h 2093976"/>
              <a:gd name="connsiteX56" fmla="*/ 1965960 w 2249424"/>
              <a:gd name="connsiteY56" fmla="*/ 1645920 h 2093976"/>
              <a:gd name="connsiteX57" fmla="*/ 1938528 w 2249424"/>
              <a:gd name="connsiteY57" fmla="*/ 1673352 h 2093976"/>
              <a:gd name="connsiteX58" fmla="*/ 1847088 w 2249424"/>
              <a:gd name="connsiteY58" fmla="*/ 1783080 h 2093976"/>
              <a:gd name="connsiteX59" fmla="*/ 1792224 w 2249424"/>
              <a:gd name="connsiteY59" fmla="*/ 1828800 h 2093976"/>
              <a:gd name="connsiteX60" fmla="*/ 1709928 w 2249424"/>
              <a:gd name="connsiteY60" fmla="*/ 1892808 h 2093976"/>
              <a:gd name="connsiteX61" fmla="*/ 1655064 w 2249424"/>
              <a:gd name="connsiteY61" fmla="*/ 1911096 h 2093976"/>
              <a:gd name="connsiteX62" fmla="*/ 1627632 w 2249424"/>
              <a:gd name="connsiteY62" fmla="*/ 1920240 h 2093976"/>
              <a:gd name="connsiteX63" fmla="*/ 1600200 w 2249424"/>
              <a:gd name="connsiteY63" fmla="*/ 1938528 h 2093976"/>
              <a:gd name="connsiteX64" fmla="*/ 1545336 w 2249424"/>
              <a:gd name="connsiteY64" fmla="*/ 1956816 h 2093976"/>
              <a:gd name="connsiteX65" fmla="*/ 1490472 w 2249424"/>
              <a:gd name="connsiteY65" fmla="*/ 1984248 h 2093976"/>
              <a:gd name="connsiteX66" fmla="*/ 1463040 w 2249424"/>
              <a:gd name="connsiteY66" fmla="*/ 2002536 h 2093976"/>
              <a:gd name="connsiteX67" fmla="*/ 1435608 w 2249424"/>
              <a:gd name="connsiteY67" fmla="*/ 2011680 h 2093976"/>
              <a:gd name="connsiteX68" fmla="*/ 1408176 w 2249424"/>
              <a:gd name="connsiteY68" fmla="*/ 2029968 h 2093976"/>
              <a:gd name="connsiteX69" fmla="*/ 1353312 w 2249424"/>
              <a:gd name="connsiteY69" fmla="*/ 2048256 h 2093976"/>
              <a:gd name="connsiteX70" fmla="*/ 1298448 w 2249424"/>
              <a:gd name="connsiteY70" fmla="*/ 2084832 h 2093976"/>
              <a:gd name="connsiteX71" fmla="*/ 1271016 w 2249424"/>
              <a:gd name="connsiteY71" fmla="*/ 2093976 h 209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249424" h="2093976">
                <a:moveTo>
                  <a:pt x="0" y="64008"/>
                </a:moveTo>
                <a:cubicBezTo>
                  <a:pt x="27432" y="82296"/>
                  <a:pt x="51019" y="108446"/>
                  <a:pt x="82296" y="118872"/>
                </a:cubicBezTo>
                <a:lnTo>
                  <a:pt x="164592" y="146304"/>
                </a:lnTo>
                <a:cubicBezTo>
                  <a:pt x="173736" y="149352"/>
                  <a:pt x="182673" y="153110"/>
                  <a:pt x="192024" y="155448"/>
                </a:cubicBezTo>
                <a:cubicBezTo>
                  <a:pt x="237951" y="166930"/>
                  <a:pt x="216678" y="160618"/>
                  <a:pt x="256032" y="173736"/>
                </a:cubicBezTo>
                <a:lnTo>
                  <a:pt x="731520" y="164592"/>
                </a:lnTo>
                <a:cubicBezTo>
                  <a:pt x="741152" y="164242"/>
                  <a:pt x="749469" y="157172"/>
                  <a:pt x="758952" y="155448"/>
                </a:cubicBezTo>
                <a:cubicBezTo>
                  <a:pt x="783129" y="151052"/>
                  <a:pt x="807865" y="150344"/>
                  <a:pt x="832104" y="146304"/>
                </a:cubicBezTo>
                <a:cubicBezTo>
                  <a:pt x="981264" y="121444"/>
                  <a:pt x="654191" y="158609"/>
                  <a:pt x="960120" y="128016"/>
                </a:cubicBezTo>
                <a:cubicBezTo>
                  <a:pt x="978408" y="121920"/>
                  <a:pt x="998944" y="120421"/>
                  <a:pt x="1014984" y="109728"/>
                </a:cubicBezTo>
                <a:cubicBezTo>
                  <a:pt x="1024128" y="103632"/>
                  <a:pt x="1031990" y="94915"/>
                  <a:pt x="1042416" y="91440"/>
                </a:cubicBezTo>
                <a:cubicBezTo>
                  <a:pt x="1060005" y="85577"/>
                  <a:pt x="1079181" y="86318"/>
                  <a:pt x="1097280" y="82296"/>
                </a:cubicBezTo>
                <a:cubicBezTo>
                  <a:pt x="1106689" y="80205"/>
                  <a:pt x="1115444" y="75800"/>
                  <a:pt x="1124712" y="73152"/>
                </a:cubicBezTo>
                <a:cubicBezTo>
                  <a:pt x="1136796" y="69700"/>
                  <a:pt x="1149204" y="67460"/>
                  <a:pt x="1161288" y="64008"/>
                </a:cubicBezTo>
                <a:cubicBezTo>
                  <a:pt x="1170556" y="61360"/>
                  <a:pt x="1179369" y="57202"/>
                  <a:pt x="1188720" y="54864"/>
                </a:cubicBezTo>
                <a:cubicBezTo>
                  <a:pt x="1242708" y="41367"/>
                  <a:pt x="1272563" y="42254"/>
                  <a:pt x="1335024" y="36576"/>
                </a:cubicBezTo>
                <a:cubicBezTo>
                  <a:pt x="1353312" y="30480"/>
                  <a:pt x="1371186" y="22963"/>
                  <a:pt x="1389888" y="18288"/>
                </a:cubicBezTo>
                <a:cubicBezTo>
                  <a:pt x="1435815" y="6806"/>
                  <a:pt x="1414542" y="13118"/>
                  <a:pt x="1453896" y="0"/>
                </a:cubicBezTo>
                <a:cubicBezTo>
                  <a:pt x="1484376" y="3048"/>
                  <a:pt x="1515060" y="4486"/>
                  <a:pt x="1545336" y="9144"/>
                </a:cubicBezTo>
                <a:cubicBezTo>
                  <a:pt x="1554863" y="10610"/>
                  <a:pt x="1563359" y="16197"/>
                  <a:pt x="1572768" y="18288"/>
                </a:cubicBezTo>
                <a:cubicBezTo>
                  <a:pt x="1590867" y="22310"/>
                  <a:pt x="1609452" y="23796"/>
                  <a:pt x="1627632" y="27432"/>
                </a:cubicBezTo>
                <a:cubicBezTo>
                  <a:pt x="1639955" y="29897"/>
                  <a:pt x="1651940" y="33850"/>
                  <a:pt x="1664208" y="36576"/>
                </a:cubicBezTo>
                <a:cubicBezTo>
                  <a:pt x="1679380" y="39947"/>
                  <a:pt x="1694756" y="42349"/>
                  <a:pt x="1709928" y="45720"/>
                </a:cubicBezTo>
                <a:cubicBezTo>
                  <a:pt x="1722196" y="48446"/>
                  <a:pt x="1734420" y="51412"/>
                  <a:pt x="1746504" y="54864"/>
                </a:cubicBezTo>
                <a:cubicBezTo>
                  <a:pt x="1755772" y="57512"/>
                  <a:pt x="1764585" y="61670"/>
                  <a:pt x="1773936" y="64008"/>
                </a:cubicBezTo>
                <a:cubicBezTo>
                  <a:pt x="1788676" y="67693"/>
                  <a:pt x="1829986" y="72795"/>
                  <a:pt x="1847088" y="82296"/>
                </a:cubicBezTo>
                <a:cubicBezTo>
                  <a:pt x="1930287" y="128518"/>
                  <a:pt x="1876070" y="101875"/>
                  <a:pt x="1929384" y="146304"/>
                </a:cubicBezTo>
                <a:cubicBezTo>
                  <a:pt x="1970612" y="180661"/>
                  <a:pt x="1967221" y="152767"/>
                  <a:pt x="2011680" y="219456"/>
                </a:cubicBezTo>
                <a:lnTo>
                  <a:pt x="2048256" y="274320"/>
                </a:lnTo>
                <a:cubicBezTo>
                  <a:pt x="2054352" y="283464"/>
                  <a:pt x="2058773" y="293981"/>
                  <a:pt x="2066544" y="301752"/>
                </a:cubicBezTo>
                <a:cubicBezTo>
                  <a:pt x="2075688" y="310896"/>
                  <a:pt x="2085697" y="319250"/>
                  <a:pt x="2093976" y="329184"/>
                </a:cubicBezTo>
                <a:cubicBezTo>
                  <a:pt x="2101011" y="337627"/>
                  <a:pt x="2105229" y="348173"/>
                  <a:pt x="2112264" y="356616"/>
                </a:cubicBezTo>
                <a:cubicBezTo>
                  <a:pt x="2138563" y="388175"/>
                  <a:pt x="2160865" y="392690"/>
                  <a:pt x="2176272" y="438912"/>
                </a:cubicBezTo>
                <a:lnTo>
                  <a:pt x="2194560" y="493776"/>
                </a:lnTo>
                <a:cubicBezTo>
                  <a:pt x="2197608" y="502920"/>
                  <a:pt x="2201366" y="511857"/>
                  <a:pt x="2203704" y="521208"/>
                </a:cubicBezTo>
                <a:cubicBezTo>
                  <a:pt x="2206752" y="533400"/>
                  <a:pt x="2209396" y="545700"/>
                  <a:pt x="2212848" y="557784"/>
                </a:cubicBezTo>
                <a:cubicBezTo>
                  <a:pt x="2215496" y="567052"/>
                  <a:pt x="2219654" y="575865"/>
                  <a:pt x="2221992" y="585216"/>
                </a:cubicBezTo>
                <a:cubicBezTo>
                  <a:pt x="2225761" y="600294"/>
                  <a:pt x="2227047" y="615942"/>
                  <a:pt x="2231136" y="630936"/>
                </a:cubicBezTo>
                <a:cubicBezTo>
                  <a:pt x="2236208" y="649534"/>
                  <a:pt x="2249424" y="685800"/>
                  <a:pt x="2249424" y="685800"/>
                </a:cubicBezTo>
                <a:cubicBezTo>
                  <a:pt x="2246376" y="798576"/>
                  <a:pt x="2245914" y="911452"/>
                  <a:pt x="2240280" y="1024128"/>
                </a:cubicBezTo>
                <a:cubicBezTo>
                  <a:pt x="2239799" y="1033755"/>
                  <a:pt x="2233784" y="1042292"/>
                  <a:pt x="2231136" y="1051560"/>
                </a:cubicBezTo>
                <a:cubicBezTo>
                  <a:pt x="2227230" y="1065232"/>
                  <a:pt x="2220156" y="1100952"/>
                  <a:pt x="2212848" y="1115568"/>
                </a:cubicBezTo>
                <a:cubicBezTo>
                  <a:pt x="2207933" y="1125398"/>
                  <a:pt x="2199475" y="1133170"/>
                  <a:pt x="2194560" y="1143000"/>
                </a:cubicBezTo>
                <a:cubicBezTo>
                  <a:pt x="2190249" y="1151621"/>
                  <a:pt x="2189727" y="1161811"/>
                  <a:pt x="2185416" y="1170432"/>
                </a:cubicBezTo>
                <a:cubicBezTo>
                  <a:pt x="2180501" y="1180262"/>
                  <a:pt x="2171591" y="1187821"/>
                  <a:pt x="2167128" y="1197864"/>
                </a:cubicBezTo>
                <a:lnTo>
                  <a:pt x="2139696" y="1280160"/>
                </a:lnTo>
                <a:lnTo>
                  <a:pt x="2130552" y="1307592"/>
                </a:lnTo>
                <a:cubicBezTo>
                  <a:pt x="2127504" y="1316736"/>
                  <a:pt x="2123746" y="1325673"/>
                  <a:pt x="2121408" y="1335024"/>
                </a:cubicBezTo>
                <a:cubicBezTo>
                  <a:pt x="2118360" y="1347216"/>
                  <a:pt x="2115716" y="1359516"/>
                  <a:pt x="2112264" y="1371600"/>
                </a:cubicBezTo>
                <a:cubicBezTo>
                  <a:pt x="2109616" y="1380868"/>
                  <a:pt x="2105211" y="1389623"/>
                  <a:pt x="2103120" y="1399032"/>
                </a:cubicBezTo>
                <a:cubicBezTo>
                  <a:pt x="2099098" y="1417131"/>
                  <a:pt x="2099839" y="1436307"/>
                  <a:pt x="2093976" y="1453896"/>
                </a:cubicBezTo>
                <a:cubicBezTo>
                  <a:pt x="2090501" y="1464322"/>
                  <a:pt x="2080603" y="1471498"/>
                  <a:pt x="2075688" y="1481328"/>
                </a:cubicBezTo>
                <a:cubicBezTo>
                  <a:pt x="2071377" y="1489949"/>
                  <a:pt x="2071891" y="1500740"/>
                  <a:pt x="2066544" y="1508760"/>
                </a:cubicBezTo>
                <a:cubicBezTo>
                  <a:pt x="2026098" y="1569429"/>
                  <a:pt x="2050741" y="1503791"/>
                  <a:pt x="2020824" y="1563624"/>
                </a:cubicBezTo>
                <a:cubicBezTo>
                  <a:pt x="2016513" y="1572245"/>
                  <a:pt x="2017027" y="1583036"/>
                  <a:pt x="2011680" y="1591056"/>
                </a:cubicBezTo>
                <a:cubicBezTo>
                  <a:pt x="2004507" y="1601816"/>
                  <a:pt x="1992527" y="1608554"/>
                  <a:pt x="1984248" y="1618488"/>
                </a:cubicBezTo>
                <a:cubicBezTo>
                  <a:pt x="1977213" y="1626931"/>
                  <a:pt x="1972995" y="1637477"/>
                  <a:pt x="1965960" y="1645920"/>
                </a:cubicBezTo>
                <a:cubicBezTo>
                  <a:pt x="1957681" y="1655854"/>
                  <a:pt x="1946467" y="1663144"/>
                  <a:pt x="1938528" y="1673352"/>
                </a:cubicBezTo>
                <a:cubicBezTo>
                  <a:pt x="1849414" y="1787927"/>
                  <a:pt x="1962434" y="1667734"/>
                  <a:pt x="1847088" y="1783080"/>
                </a:cubicBezTo>
                <a:cubicBezTo>
                  <a:pt x="1766945" y="1863223"/>
                  <a:pt x="1868607" y="1765147"/>
                  <a:pt x="1792224" y="1828800"/>
                </a:cubicBezTo>
                <a:cubicBezTo>
                  <a:pt x="1760665" y="1855099"/>
                  <a:pt x="1756150" y="1877401"/>
                  <a:pt x="1709928" y="1892808"/>
                </a:cubicBezTo>
                <a:lnTo>
                  <a:pt x="1655064" y="1911096"/>
                </a:lnTo>
                <a:cubicBezTo>
                  <a:pt x="1645920" y="1914144"/>
                  <a:pt x="1635652" y="1914893"/>
                  <a:pt x="1627632" y="1920240"/>
                </a:cubicBezTo>
                <a:cubicBezTo>
                  <a:pt x="1618488" y="1926336"/>
                  <a:pt x="1610243" y="1934065"/>
                  <a:pt x="1600200" y="1938528"/>
                </a:cubicBezTo>
                <a:cubicBezTo>
                  <a:pt x="1582584" y="1946357"/>
                  <a:pt x="1561376" y="1946123"/>
                  <a:pt x="1545336" y="1956816"/>
                </a:cubicBezTo>
                <a:cubicBezTo>
                  <a:pt x="1466720" y="2009227"/>
                  <a:pt x="1566188" y="1946390"/>
                  <a:pt x="1490472" y="1984248"/>
                </a:cubicBezTo>
                <a:cubicBezTo>
                  <a:pt x="1480642" y="1989163"/>
                  <a:pt x="1472870" y="1997621"/>
                  <a:pt x="1463040" y="2002536"/>
                </a:cubicBezTo>
                <a:cubicBezTo>
                  <a:pt x="1454419" y="2006847"/>
                  <a:pt x="1444229" y="2007369"/>
                  <a:pt x="1435608" y="2011680"/>
                </a:cubicBezTo>
                <a:cubicBezTo>
                  <a:pt x="1425778" y="2016595"/>
                  <a:pt x="1418219" y="2025505"/>
                  <a:pt x="1408176" y="2029968"/>
                </a:cubicBezTo>
                <a:cubicBezTo>
                  <a:pt x="1390560" y="2037797"/>
                  <a:pt x="1369352" y="2037563"/>
                  <a:pt x="1353312" y="2048256"/>
                </a:cubicBezTo>
                <a:cubicBezTo>
                  <a:pt x="1335024" y="2060448"/>
                  <a:pt x="1319300" y="2077881"/>
                  <a:pt x="1298448" y="2084832"/>
                </a:cubicBezTo>
                <a:lnTo>
                  <a:pt x="1271016" y="2093976"/>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31" name="Oval 30"/>
          <p:cNvSpPr/>
          <p:nvPr/>
        </p:nvSpPr>
        <p:spPr>
          <a:xfrm>
            <a:off x="7172325" y="53197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2" name="Oval 31"/>
          <p:cNvSpPr/>
          <p:nvPr/>
        </p:nvSpPr>
        <p:spPr>
          <a:xfrm>
            <a:off x="2997200" y="6165850"/>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3" name="Oval 32"/>
          <p:cNvSpPr/>
          <p:nvPr/>
        </p:nvSpPr>
        <p:spPr>
          <a:xfrm>
            <a:off x="6026150" y="8366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4" name="Oval 33"/>
          <p:cNvSpPr/>
          <p:nvPr/>
        </p:nvSpPr>
        <p:spPr>
          <a:xfrm>
            <a:off x="538163" y="213677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5" name="Oval 34"/>
          <p:cNvSpPr/>
          <p:nvPr/>
        </p:nvSpPr>
        <p:spPr>
          <a:xfrm>
            <a:off x="3213100" y="209867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6" name="Oval 35"/>
          <p:cNvSpPr/>
          <p:nvPr/>
        </p:nvSpPr>
        <p:spPr>
          <a:xfrm>
            <a:off x="3122613" y="43180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7" name="Oval 36"/>
          <p:cNvSpPr/>
          <p:nvPr/>
        </p:nvSpPr>
        <p:spPr>
          <a:xfrm>
            <a:off x="7246938" y="204628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8" name="Oval 37"/>
          <p:cNvSpPr/>
          <p:nvPr/>
        </p:nvSpPr>
        <p:spPr>
          <a:xfrm>
            <a:off x="5275263" y="31226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9" name="Oval 38"/>
          <p:cNvSpPr/>
          <p:nvPr/>
        </p:nvSpPr>
        <p:spPr>
          <a:xfrm>
            <a:off x="1512888" y="531495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0" name="Oval 39"/>
          <p:cNvSpPr/>
          <p:nvPr/>
        </p:nvSpPr>
        <p:spPr>
          <a:xfrm>
            <a:off x="5168900" y="436562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3" name="Oval 42"/>
          <p:cNvSpPr/>
          <p:nvPr/>
        </p:nvSpPr>
        <p:spPr>
          <a:xfrm>
            <a:off x="750888" y="42862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750888" y="3897313"/>
            <a:ext cx="131762" cy="133350"/>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6641" name="TextBox 61"/>
          <p:cNvSpPr txBox="1">
            <a:spLocks noChangeArrowheads="1"/>
          </p:cNvSpPr>
          <p:nvPr/>
        </p:nvSpPr>
        <p:spPr bwMode="auto">
          <a:xfrm rot="5186962">
            <a:off x="3023013" y="4657926"/>
            <a:ext cx="4433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800</a:t>
            </a:r>
            <a:endParaRPr lang="en-US" altLang="en-US" sz="1200" b="1" dirty="0">
              <a:latin typeface="Arial" panose="020B0604020202020204" pitchFamily="34" charset="0"/>
            </a:endParaRPr>
          </a:p>
        </p:txBody>
      </p:sp>
      <p:sp>
        <p:nvSpPr>
          <p:cNvPr id="26642" name="TextBox 63"/>
          <p:cNvSpPr txBox="1">
            <a:spLocks noChangeArrowheads="1"/>
          </p:cNvSpPr>
          <p:nvPr/>
        </p:nvSpPr>
        <p:spPr bwMode="auto">
          <a:xfrm rot="9084614">
            <a:off x="1252133" y="5906990"/>
            <a:ext cx="4556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700</a:t>
            </a:r>
            <a:endParaRPr lang="en-US" altLang="en-US" sz="1200" b="1" dirty="0">
              <a:latin typeface="Arial" panose="020B0604020202020204" pitchFamily="34" charset="0"/>
            </a:endParaRPr>
          </a:p>
        </p:txBody>
      </p:sp>
      <p:sp>
        <p:nvSpPr>
          <p:cNvPr id="65" name="Freeform 64"/>
          <p:cNvSpPr/>
          <p:nvPr/>
        </p:nvSpPr>
        <p:spPr>
          <a:xfrm>
            <a:off x="201613" y="5318125"/>
            <a:ext cx="1571625" cy="1366838"/>
          </a:xfrm>
          <a:custGeom>
            <a:avLst/>
            <a:gdLst>
              <a:gd name="connsiteX0" fmla="*/ 0 w 1572768"/>
              <a:gd name="connsiteY0" fmla="*/ 86499 h 1366659"/>
              <a:gd name="connsiteX1" fmla="*/ 283464 w 1572768"/>
              <a:gd name="connsiteY1" fmla="*/ 95643 h 1366659"/>
              <a:gd name="connsiteX2" fmla="*/ 310896 w 1572768"/>
              <a:gd name="connsiteY2" fmla="*/ 104787 h 1366659"/>
              <a:gd name="connsiteX3" fmla="*/ 621792 w 1572768"/>
              <a:gd name="connsiteY3" fmla="*/ 95643 h 1366659"/>
              <a:gd name="connsiteX4" fmla="*/ 694944 w 1572768"/>
              <a:gd name="connsiteY4" fmla="*/ 86499 h 1366659"/>
              <a:gd name="connsiteX5" fmla="*/ 722376 w 1572768"/>
              <a:gd name="connsiteY5" fmla="*/ 77355 h 1366659"/>
              <a:gd name="connsiteX6" fmla="*/ 777240 w 1572768"/>
              <a:gd name="connsiteY6" fmla="*/ 68211 h 1366659"/>
              <a:gd name="connsiteX7" fmla="*/ 905256 w 1572768"/>
              <a:gd name="connsiteY7" fmla="*/ 31635 h 1366659"/>
              <a:gd name="connsiteX8" fmla="*/ 1005840 w 1572768"/>
              <a:gd name="connsiteY8" fmla="*/ 22491 h 1366659"/>
              <a:gd name="connsiteX9" fmla="*/ 1033272 w 1572768"/>
              <a:gd name="connsiteY9" fmla="*/ 13347 h 1366659"/>
              <a:gd name="connsiteX10" fmla="*/ 1344168 w 1572768"/>
              <a:gd name="connsiteY10" fmla="*/ 13347 h 1366659"/>
              <a:gd name="connsiteX11" fmla="*/ 1417320 w 1572768"/>
              <a:gd name="connsiteY11" fmla="*/ 59067 h 1366659"/>
              <a:gd name="connsiteX12" fmla="*/ 1472184 w 1572768"/>
              <a:gd name="connsiteY12" fmla="*/ 95643 h 1366659"/>
              <a:gd name="connsiteX13" fmla="*/ 1481328 w 1572768"/>
              <a:gd name="connsiteY13" fmla="*/ 123075 h 1366659"/>
              <a:gd name="connsiteX14" fmla="*/ 1527048 w 1572768"/>
              <a:gd name="connsiteY14" fmla="*/ 168795 h 1366659"/>
              <a:gd name="connsiteX15" fmla="*/ 1545336 w 1572768"/>
              <a:gd name="connsiteY15" fmla="*/ 223659 h 1366659"/>
              <a:gd name="connsiteX16" fmla="*/ 1554480 w 1572768"/>
              <a:gd name="connsiteY16" fmla="*/ 251091 h 1366659"/>
              <a:gd name="connsiteX17" fmla="*/ 1572768 w 1572768"/>
              <a:gd name="connsiteY17" fmla="*/ 278523 h 1366659"/>
              <a:gd name="connsiteX18" fmla="*/ 1563624 w 1572768"/>
              <a:gd name="connsiteY18" fmla="*/ 470547 h 1366659"/>
              <a:gd name="connsiteX19" fmla="*/ 1527048 w 1572768"/>
              <a:gd name="connsiteY19" fmla="*/ 525411 h 1366659"/>
              <a:gd name="connsiteX20" fmla="*/ 1508760 w 1572768"/>
              <a:gd name="connsiteY20" fmla="*/ 552843 h 1366659"/>
              <a:gd name="connsiteX21" fmla="*/ 1481328 w 1572768"/>
              <a:gd name="connsiteY21" fmla="*/ 580275 h 1366659"/>
              <a:gd name="connsiteX22" fmla="*/ 1417320 w 1572768"/>
              <a:gd name="connsiteY22" fmla="*/ 653427 h 1366659"/>
              <a:gd name="connsiteX23" fmla="*/ 1399032 w 1572768"/>
              <a:gd name="connsiteY23" fmla="*/ 680859 h 1366659"/>
              <a:gd name="connsiteX24" fmla="*/ 1298448 w 1572768"/>
              <a:gd name="connsiteY24" fmla="*/ 726579 h 1366659"/>
              <a:gd name="connsiteX25" fmla="*/ 1243584 w 1572768"/>
              <a:gd name="connsiteY25" fmla="*/ 763155 h 1366659"/>
              <a:gd name="connsiteX26" fmla="*/ 1216152 w 1572768"/>
              <a:gd name="connsiteY26" fmla="*/ 772299 h 1366659"/>
              <a:gd name="connsiteX27" fmla="*/ 1161288 w 1572768"/>
              <a:gd name="connsiteY27" fmla="*/ 808875 h 1366659"/>
              <a:gd name="connsiteX28" fmla="*/ 1106424 w 1572768"/>
              <a:gd name="connsiteY28" fmla="*/ 845451 h 1366659"/>
              <a:gd name="connsiteX29" fmla="*/ 1078992 w 1572768"/>
              <a:gd name="connsiteY29" fmla="*/ 863739 h 1366659"/>
              <a:gd name="connsiteX30" fmla="*/ 1024128 w 1572768"/>
              <a:gd name="connsiteY30" fmla="*/ 891171 h 1366659"/>
              <a:gd name="connsiteX31" fmla="*/ 996696 w 1572768"/>
              <a:gd name="connsiteY31" fmla="*/ 900315 h 1366659"/>
              <a:gd name="connsiteX32" fmla="*/ 859536 w 1572768"/>
              <a:gd name="connsiteY32" fmla="*/ 927747 h 1366659"/>
              <a:gd name="connsiteX33" fmla="*/ 749808 w 1572768"/>
              <a:gd name="connsiteY33" fmla="*/ 964323 h 1366659"/>
              <a:gd name="connsiteX34" fmla="*/ 722376 w 1572768"/>
              <a:gd name="connsiteY34" fmla="*/ 973467 h 1366659"/>
              <a:gd name="connsiteX35" fmla="*/ 694944 w 1572768"/>
              <a:gd name="connsiteY35" fmla="*/ 982611 h 1366659"/>
              <a:gd name="connsiteX36" fmla="*/ 667512 w 1572768"/>
              <a:gd name="connsiteY36" fmla="*/ 1000899 h 1366659"/>
              <a:gd name="connsiteX37" fmla="*/ 640080 w 1572768"/>
              <a:gd name="connsiteY37" fmla="*/ 1010043 h 1366659"/>
              <a:gd name="connsiteX38" fmla="*/ 585216 w 1572768"/>
              <a:gd name="connsiteY38" fmla="*/ 1046619 h 1366659"/>
              <a:gd name="connsiteX39" fmla="*/ 502920 w 1572768"/>
              <a:gd name="connsiteY39" fmla="*/ 1101483 h 1366659"/>
              <a:gd name="connsiteX40" fmla="*/ 475488 w 1572768"/>
              <a:gd name="connsiteY40" fmla="*/ 1119771 h 1366659"/>
              <a:gd name="connsiteX41" fmla="*/ 429768 w 1572768"/>
              <a:gd name="connsiteY41" fmla="*/ 1156347 h 1366659"/>
              <a:gd name="connsiteX42" fmla="*/ 411480 w 1572768"/>
              <a:gd name="connsiteY42" fmla="*/ 1183779 h 1366659"/>
              <a:gd name="connsiteX43" fmla="*/ 384048 w 1572768"/>
              <a:gd name="connsiteY43" fmla="*/ 1211211 h 1366659"/>
              <a:gd name="connsiteX44" fmla="*/ 338328 w 1572768"/>
              <a:gd name="connsiteY44" fmla="*/ 1256931 h 1366659"/>
              <a:gd name="connsiteX45" fmla="*/ 283464 w 1572768"/>
              <a:gd name="connsiteY45" fmla="*/ 1339227 h 1366659"/>
              <a:gd name="connsiteX46" fmla="*/ 265176 w 1572768"/>
              <a:gd name="connsiteY46" fmla="*/ 1366659 h 136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72768" h="1366659">
                <a:moveTo>
                  <a:pt x="0" y="86499"/>
                </a:moveTo>
                <a:cubicBezTo>
                  <a:pt x="94488" y="89547"/>
                  <a:pt x="189090" y="90092"/>
                  <a:pt x="283464" y="95643"/>
                </a:cubicBezTo>
                <a:cubicBezTo>
                  <a:pt x="293086" y="96209"/>
                  <a:pt x="301257" y="104787"/>
                  <a:pt x="310896" y="104787"/>
                </a:cubicBezTo>
                <a:cubicBezTo>
                  <a:pt x="414573" y="104787"/>
                  <a:pt x="518160" y="98691"/>
                  <a:pt x="621792" y="95643"/>
                </a:cubicBezTo>
                <a:cubicBezTo>
                  <a:pt x="646176" y="92595"/>
                  <a:pt x="670767" y="90895"/>
                  <a:pt x="694944" y="86499"/>
                </a:cubicBezTo>
                <a:cubicBezTo>
                  <a:pt x="704427" y="84775"/>
                  <a:pt x="712967" y="79446"/>
                  <a:pt x="722376" y="77355"/>
                </a:cubicBezTo>
                <a:cubicBezTo>
                  <a:pt x="740475" y="73333"/>
                  <a:pt x="759253" y="72708"/>
                  <a:pt x="777240" y="68211"/>
                </a:cubicBezTo>
                <a:cubicBezTo>
                  <a:pt x="826728" y="55839"/>
                  <a:pt x="851501" y="36522"/>
                  <a:pt x="905256" y="31635"/>
                </a:cubicBezTo>
                <a:lnTo>
                  <a:pt x="1005840" y="22491"/>
                </a:lnTo>
                <a:cubicBezTo>
                  <a:pt x="1014984" y="19443"/>
                  <a:pt x="1023921" y="15685"/>
                  <a:pt x="1033272" y="13347"/>
                </a:cubicBezTo>
                <a:cubicBezTo>
                  <a:pt x="1142440" y="-13945"/>
                  <a:pt x="1195932" y="8235"/>
                  <a:pt x="1344168" y="13347"/>
                </a:cubicBezTo>
                <a:cubicBezTo>
                  <a:pt x="1468115" y="54663"/>
                  <a:pt x="1354899" y="4449"/>
                  <a:pt x="1417320" y="59067"/>
                </a:cubicBezTo>
                <a:cubicBezTo>
                  <a:pt x="1433861" y="73541"/>
                  <a:pt x="1472184" y="95643"/>
                  <a:pt x="1472184" y="95643"/>
                </a:cubicBezTo>
                <a:cubicBezTo>
                  <a:pt x="1475232" y="104787"/>
                  <a:pt x="1475307" y="115549"/>
                  <a:pt x="1481328" y="123075"/>
                </a:cubicBezTo>
                <a:cubicBezTo>
                  <a:pt x="1520952" y="172605"/>
                  <a:pt x="1499616" y="107073"/>
                  <a:pt x="1527048" y="168795"/>
                </a:cubicBezTo>
                <a:cubicBezTo>
                  <a:pt x="1534877" y="186411"/>
                  <a:pt x="1539240" y="205371"/>
                  <a:pt x="1545336" y="223659"/>
                </a:cubicBezTo>
                <a:cubicBezTo>
                  <a:pt x="1548384" y="232803"/>
                  <a:pt x="1549133" y="243071"/>
                  <a:pt x="1554480" y="251091"/>
                </a:cubicBezTo>
                <a:lnTo>
                  <a:pt x="1572768" y="278523"/>
                </a:lnTo>
                <a:cubicBezTo>
                  <a:pt x="1569720" y="342531"/>
                  <a:pt x="1568946" y="406688"/>
                  <a:pt x="1563624" y="470547"/>
                </a:cubicBezTo>
                <a:cubicBezTo>
                  <a:pt x="1560946" y="502686"/>
                  <a:pt x="1547134" y="501307"/>
                  <a:pt x="1527048" y="525411"/>
                </a:cubicBezTo>
                <a:cubicBezTo>
                  <a:pt x="1520013" y="533854"/>
                  <a:pt x="1515795" y="544400"/>
                  <a:pt x="1508760" y="552843"/>
                </a:cubicBezTo>
                <a:cubicBezTo>
                  <a:pt x="1500481" y="562777"/>
                  <a:pt x="1489267" y="570067"/>
                  <a:pt x="1481328" y="580275"/>
                </a:cubicBezTo>
                <a:cubicBezTo>
                  <a:pt x="1423885" y="654130"/>
                  <a:pt x="1470426" y="618023"/>
                  <a:pt x="1417320" y="653427"/>
                </a:cubicBezTo>
                <a:cubicBezTo>
                  <a:pt x="1411224" y="662571"/>
                  <a:pt x="1407303" y="673622"/>
                  <a:pt x="1399032" y="680859"/>
                </a:cubicBezTo>
                <a:cubicBezTo>
                  <a:pt x="1352161" y="721871"/>
                  <a:pt x="1350925" y="716084"/>
                  <a:pt x="1298448" y="726579"/>
                </a:cubicBezTo>
                <a:cubicBezTo>
                  <a:pt x="1280160" y="738771"/>
                  <a:pt x="1264436" y="756204"/>
                  <a:pt x="1243584" y="763155"/>
                </a:cubicBezTo>
                <a:cubicBezTo>
                  <a:pt x="1234440" y="766203"/>
                  <a:pt x="1224578" y="767618"/>
                  <a:pt x="1216152" y="772299"/>
                </a:cubicBezTo>
                <a:cubicBezTo>
                  <a:pt x="1196939" y="782973"/>
                  <a:pt x="1179576" y="796683"/>
                  <a:pt x="1161288" y="808875"/>
                </a:cubicBezTo>
                <a:lnTo>
                  <a:pt x="1106424" y="845451"/>
                </a:lnTo>
                <a:cubicBezTo>
                  <a:pt x="1097280" y="851547"/>
                  <a:pt x="1089418" y="860264"/>
                  <a:pt x="1078992" y="863739"/>
                </a:cubicBezTo>
                <a:cubicBezTo>
                  <a:pt x="1010041" y="886723"/>
                  <a:pt x="1095032" y="855719"/>
                  <a:pt x="1024128" y="891171"/>
                </a:cubicBezTo>
                <a:cubicBezTo>
                  <a:pt x="1015507" y="895482"/>
                  <a:pt x="1005995" y="897779"/>
                  <a:pt x="996696" y="900315"/>
                </a:cubicBezTo>
                <a:cubicBezTo>
                  <a:pt x="919096" y="921479"/>
                  <a:pt x="934311" y="917065"/>
                  <a:pt x="859536" y="927747"/>
                </a:cubicBezTo>
                <a:lnTo>
                  <a:pt x="749808" y="964323"/>
                </a:lnTo>
                <a:lnTo>
                  <a:pt x="722376" y="973467"/>
                </a:lnTo>
                <a:cubicBezTo>
                  <a:pt x="713232" y="976515"/>
                  <a:pt x="702964" y="977264"/>
                  <a:pt x="694944" y="982611"/>
                </a:cubicBezTo>
                <a:cubicBezTo>
                  <a:pt x="685800" y="988707"/>
                  <a:pt x="677342" y="995984"/>
                  <a:pt x="667512" y="1000899"/>
                </a:cubicBezTo>
                <a:cubicBezTo>
                  <a:pt x="658891" y="1005210"/>
                  <a:pt x="648506" y="1005362"/>
                  <a:pt x="640080" y="1010043"/>
                </a:cubicBezTo>
                <a:cubicBezTo>
                  <a:pt x="620867" y="1020717"/>
                  <a:pt x="603504" y="1034427"/>
                  <a:pt x="585216" y="1046619"/>
                </a:cubicBezTo>
                <a:lnTo>
                  <a:pt x="502920" y="1101483"/>
                </a:lnTo>
                <a:lnTo>
                  <a:pt x="475488" y="1119771"/>
                </a:lnTo>
                <a:cubicBezTo>
                  <a:pt x="423077" y="1198387"/>
                  <a:pt x="492864" y="1105870"/>
                  <a:pt x="429768" y="1156347"/>
                </a:cubicBezTo>
                <a:cubicBezTo>
                  <a:pt x="421186" y="1163212"/>
                  <a:pt x="418515" y="1175336"/>
                  <a:pt x="411480" y="1183779"/>
                </a:cubicBezTo>
                <a:cubicBezTo>
                  <a:pt x="403201" y="1193713"/>
                  <a:pt x="392327" y="1201277"/>
                  <a:pt x="384048" y="1211211"/>
                </a:cubicBezTo>
                <a:cubicBezTo>
                  <a:pt x="345948" y="1256931"/>
                  <a:pt x="388620" y="1223403"/>
                  <a:pt x="338328" y="1256931"/>
                </a:cubicBezTo>
                <a:lnTo>
                  <a:pt x="283464" y="1339227"/>
                </a:lnTo>
                <a:lnTo>
                  <a:pt x="265176" y="1366659"/>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6644" name="TextBox 65"/>
          <p:cNvSpPr txBox="1">
            <a:spLocks noChangeArrowheads="1"/>
          </p:cNvSpPr>
          <p:nvPr/>
        </p:nvSpPr>
        <p:spPr bwMode="auto">
          <a:xfrm>
            <a:off x="3284538" y="3667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1100m</a:t>
            </a:r>
            <a:endParaRPr lang="en-US" altLang="en-US" sz="1200" b="1">
              <a:latin typeface="Arial" panose="020B0604020202020204" pitchFamily="34" charset="0"/>
            </a:endParaRPr>
          </a:p>
        </p:txBody>
      </p:sp>
      <p:sp>
        <p:nvSpPr>
          <p:cNvPr id="26645" name="TextBox 66"/>
          <p:cNvSpPr txBox="1">
            <a:spLocks noChangeArrowheads="1"/>
          </p:cNvSpPr>
          <p:nvPr/>
        </p:nvSpPr>
        <p:spPr bwMode="auto">
          <a:xfrm>
            <a:off x="941388" y="449263"/>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970m</a:t>
            </a:r>
            <a:endParaRPr lang="en-US" altLang="en-US" sz="1200" b="1">
              <a:latin typeface="Arial" panose="020B0604020202020204" pitchFamily="34" charset="0"/>
            </a:endParaRPr>
          </a:p>
        </p:txBody>
      </p:sp>
      <p:sp>
        <p:nvSpPr>
          <p:cNvPr id="26646" name="TextBox 67"/>
          <p:cNvSpPr txBox="1">
            <a:spLocks noChangeArrowheads="1"/>
          </p:cNvSpPr>
          <p:nvPr/>
        </p:nvSpPr>
        <p:spPr bwMode="auto">
          <a:xfrm>
            <a:off x="6227763" y="7445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975m</a:t>
            </a:r>
            <a:endParaRPr lang="en-US" altLang="en-US" sz="1200" b="1">
              <a:latin typeface="Arial" panose="020B0604020202020204" pitchFamily="34" charset="0"/>
            </a:endParaRPr>
          </a:p>
        </p:txBody>
      </p:sp>
      <p:sp>
        <p:nvSpPr>
          <p:cNvPr id="26647" name="TextBox 68"/>
          <p:cNvSpPr txBox="1">
            <a:spLocks noChangeArrowheads="1"/>
          </p:cNvSpPr>
          <p:nvPr/>
        </p:nvSpPr>
        <p:spPr bwMode="auto">
          <a:xfrm>
            <a:off x="749300" y="1890713"/>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sp>
        <p:nvSpPr>
          <p:cNvPr id="26648" name="TextBox 69"/>
          <p:cNvSpPr txBox="1">
            <a:spLocks noChangeArrowheads="1"/>
          </p:cNvSpPr>
          <p:nvPr/>
        </p:nvSpPr>
        <p:spPr bwMode="auto">
          <a:xfrm>
            <a:off x="4373563" y="4219575"/>
            <a:ext cx="6524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sp>
        <p:nvSpPr>
          <p:cNvPr id="26649" name="TextBox 72"/>
          <p:cNvSpPr txBox="1">
            <a:spLocks noChangeArrowheads="1"/>
          </p:cNvSpPr>
          <p:nvPr/>
        </p:nvSpPr>
        <p:spPr bwMode="auto">
          <a:xfrm>
            <a:off x="7434263" y="18748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sp>
        <p:nvSpPr>
          <p:cNvPr id="26650" name="TextBox 73"/>
          <p:cNvSpPr txBox="1">
            <a:spLocks noChangeArrowheads="1"/>
          </p:cNvSpPr>
          <p:nvPr/>
        </p:nvSpPr>
        <p:spPr bwMode="auto">
          <a:xfrm>
            <a:off x="3379788" y="1947863"/>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920m</a:t>
            </a:r>
            <a:endParaRPr lang="en-US" altLang="en-US" sz="1200" b="1">
              <a:latin typeface="Arial" panose="020B0604020202020204" pitchFamily="34" charset="0"/>
            </a:endParaRPr>
          </a:p>
        </p:txBody>
      </p:sp>
      <p:sp>
        <p:nvSpPr>
          <p:cNvPr id="26651" name="TextBox 74"/>
          <p:cNvSpPr txBox="1">
            <a:spLocks noChangeArrowheads="1"/>
          </p:cNvSpPr>
          <p:nvPr/>
        </p:nvSpPr>
        <p:spPr bwMode="auto">
          <a:xfrm>
            <a:off x="852488" y="3592513"/>
            <a:ext cx="660400"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26652" name="TextBox 76"/>
          <p:cNvSpPr txBox="1">
            <a:spLocks noChangeArrowheads="1"/>
          </p:cNvSpPr>
          <p:nvPr/>
        </p:nvSpPr>
        <p:spPr bwMode="auto">
          <a:xfrm>
            <a:off x="3189288" y="6091238"/>
            <a:ext cx="714375"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26653" name="TextBox 77"/>
          <p:cNvSpPr txBox="1">
            <a:spLocks noChangeArrowheads="1"/>
          </p:cNvSpPr>
          <p:nvPr/>
        </p:nvSpPr>
        <p:spPr bwMode="auto">
          <a:xfrm>
            <a:off x="7362825" y="5046663"/>
            <a:ext cx="65881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1070m</a:t>
            </a:r>
            <a:endParaRPr lang="en-US" altLang="en-US" sz="1200" b="1">
              <a:latin typeface="Arial" panose="020B0604020202020204" pitchFamily="34" charset="0"/>
            </a:endParaRPr>
          </a:p>
        </p:txBody>
      </p:sp>
      <p:sp>
        <p:nvSpPr>
          <p:cNvPr id="26654" name="TextBox 78"/>
          <p:cNvSpPr txBox="1">
            <a:spLocks noChangeArrowheads="1"/>
          </p:cNvSpPr>
          <p:nvPr/>
        </p:nvSpPr>
        <p:spPr bwMode="auto">
          <a:xfrm>
            <a:off x="8216900" y="3254375"/>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880m</a:t>
            </a:r>
            <a:endParaRPr lang="en-US" altLang="en-US" sz="1200" b="1">
              <a:latin typeface="Arial" panose="020B0604020202020204" pitchFamily="34" charset="0"/>
            </a:endParaRPr>
          </a:p>
        </p:txBody>
      </p:sp>
      <p:sp>
        <p:nvSpPr>
          <p:cNvPr id="80" name="Oval 79"/>
          <p:cNvSpPr/>
          <p:nvPr/>
        </p:nvSpPr>
        <p:spPr>
          <a:xfrm>
            <a:off x="5365750" y="21859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6656" name="TextBox 80"/>
          <p:cNvSpPr txBox="1">
            <a:spLocks noChangeArrowheads="1"/>
          </p:cNvSpPr>
          <p:nvPr/>
        </p:nvSpPr>
        <p:spPr bwMode="auto">
          <a:xfrm>
            <a:off x="5534025" y="2082800"/>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875m</a:t>
            </a:r>
            <a:endParaRPr lang="en-US" altLang="en-US" sz="1200" b="1">
              <a:latin typeface="Arial" panose="020B0604020202020204" pitchFamily="34" charset="0"/>
            </a:endParaRPr>
          </a:p>
        </p:txBody>
      </p:sp>
      <p:sp>
        <p:nvSpPr>
          <p:cNvPr id="84" name="Oval 83"/>
          <p:cNvSpPr/>
          <p:nvPr/>
        </p:nvSpPr>
        <p:spPr>
          <a:xfrm>
            <a:off x="6426200" y="423386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6658" name="TextBox 84"/>
          <p:cNvSpPr txBox="1">
            <a:spLocks noChangeArrowheads="1"/>
          </p:cNvSpPr>
          <p:nvPr/>
        </p:nvSpPr>
        <p:spPr bwMode="auto">
          <a:xfrm>
            <a:off x="6119813" y="39481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950m</a:t>
            </a:r>
            <a:endParaRPr lang="en-US" altLang="en-US" sz="1200" b="1">
              <a:latin typeface="Arial" panose="020B0604020202020204" pitchFamily="34" charset="0"/>
            </a:endParaRPr>
          </a:p>
        </p:txBody>
      </p:sp>
      <p:sp>
        <p:nvSpPr>
          <p:cNvPr id="44" name="Oval 43"/>
          <p:cNvSpPr/>
          <p:nvPr/>
        </p:nvSpPr>
        <p:spPr>
          <a:xfrm>
            <a:off x="8202613" y="358933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7164388" y="31988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6661" name="TextBox 82"/>
          <p:cNvSpPr txBox="1">
            <a:spLocks noChangeArrowheads="1"/>
          </p:cNvSpPr>
          <p:nvPr/>
        </p:nvSpPr>
        <p:spPr bwMode="auto">
          <a:xfrm>
            <a:off x="6470650" y="2946400"/>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835m</a:t>
            </a:r>
            <a:endParaRPr lang="en-US" altLang="en-US" sz="1200" b="1">
              <a:latin typeface="Arial" panose="020B0604020202020204" pitchFamily="34" charset="0"/>
            </a:endParaRPr>
          </a:p>
        </p:txBody>
      </p:sp>
      <p:sp>
        <p:nvSpPr>
          <p:cNvPr id="26662" name="TextBox 75"/>
          <p:cNvSpPr txBox="1">
            <a:spLocks noChangeArrowheads="1"/>
          </p:cNvSpPr>
          <p:nvPr/>
        </p:nvSpPr>
        <p:spPr bwMode="auto">
          <a:xfrm>
            <a:off x="4622800" y="2814638"/>
            <a:ext cx="652463"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835m</a:t>
            </a:r>
            <a:endParaRPr lang="en-US" altLang="en-US" sz="1200" b="1">
              <a:latin typeface="Arial" panose="020B0604020202020204" pitchFamily="34" charset="0"/>
            </a:endParaRPr>
          </a:p>
        </p:txBody>
      </p:sp>
      <p:sp>
        <p:nvSpPr>
          <p:cNvPr id="26663" name="TextBox 71"/>
          <p:cNvSpPr txBox="1">
            <a:spLocks noChangeArrowheads="1"/>
          </p:cNvSpPr>
          <p:nvPr/>
        </p:nvSpPr>
        <p:spPr bwMode="auto">
          <a:xfrm>
            <a:off x="3379788" y="3589338"/>
            <a:ext cx="73501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30" name="Oval 29"/>
          <p:cNvSpPr/>
          <p:nvPr/>
        </p:nvSpPr>
        <p:spPr>
          <a:xfrm>
            <a:off x="3224213" y="384016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6665" name="TextBox 62"/>
          <p:cNvSpPr txBox="1">
            <a:spLocks noChangeArrowheads="1"/>
          </p:cNvSpPr>
          <p:nvPr/>
        </p:nvSpPr>
        <p:spPr bwMode="auto">
          <a:xfrm rot="3481104">
            <a:off x="2211589" y="4700707"/>
            <a:ext cx="454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750</a:t>
            </a:r>
            <a:endParaRPr lang="en-US" altLang="en-US" sz="1200" b="1" dirty="0">
              <a:latin typeface="Arial" panose="020B0604020202020204" pitchFamily="34" charset="0"/>
            </a:endParaRPr>
          </a:p>
        </p:txBody>
      </p:sp>
      <p:sp>
        <p:nvSpPr>
          <p:cNvPr id="26666" name="TextBox 70"/>
          <p:cNvSpPr txBox="1">
            <a:spLocks noChangeArrowheads="1"/>
          </p:cNvSpPr>
          <p:nvPr/>
        </p:nvSpPr>
        <p:spPr bwMode="auto">
          <a:xfrm>
            <a:off x="1665288" y="5010150"/>
            <a:ext cx="7032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700m</a:t>
            </a:r>
            <a:endParaRPr lang="en-US" altLang="en-US" sz="1200" b="1">
              <a:latin typeface="Arial" panose="020B0604020202020204" pitchFamily="34" charset="0"/>
            </a:endParaRPr>
          </a:p>
        </p:txBody>
      </p:sp>
      <p:sp>
        <p:nvSpPr>
          <p:cNvPr id="68" name="Oval 67"/>
          <p:cNvSpPr/>
          <p:nvPr/>
        </p:nvSpPr>
        <p:spPr>
          <a:xfrm>
            <a:off x="5267325" y="63134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6668" name="TextBox 69"/>
          <p:cNvSpPr txBox="1">
            <a:spLocks noChangeArrowheads="1"/>
          </p:cNvSpPr>
          <p:nvPr/>
        </p:nvSpPr>
        <p:spPr bwMode="auto">
          <a:xfrm>
            <a:off x="4552950" y="6137275"/>
            <a:ext cx="652463"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4763"/>
            <a:ext cx="8686800" cy="1143000"/>
          </a:xfrm>
        </p:spPr>
        <p:txBody>
          <a:bodyPr/>
          <a:lstStyle/>
          <a:p>
            <a:pPr algn="l"/>
            <a:r>
              <a:rPr lang="en-US" altLang="en-US" sz="4000" b="1" dirty="0">
                <a:ea typeface="ＭＳ Ｐゴシック" panose="020B0600070205080204" pitchFamily="34" charset="-128"/>
              </a:rPr>
              <a:t>     Completing the contouring exercise</a:t>
            </a:r>
          </a:p>
        </p:txBody>
      </p:sp>
      <p:sp>
        <p:nvSpPr>
          <p:cNvPr id="27651" name="Content Placeholder 2"/>
          <p:cNvSpPr>
            <a:spLocks noGrp="1"/>
          </p:cNvSpPr>
          <p:nvPr>
            <p:ph idx="1"/>
          </p:nvPr>
        </p:nvSpPr>
        <p:spPr/>
        <p:txBody>
          <a:bodyPr/>
          <a:lstStyle/>
          <a:p>
            <a:r>
              <a:rPr lang="en-GB" altLang="en-US" sz="2800" dirty="0">
                <a:ea typeface="ＭＳ Ｐゴシック" panose="020B0600070205080204" pitchFamily="34" charset="-128"/>
              </a:rPr>
              <a:t>Based on the contour map you have created:</a:t>
            </a:r>
          </a:p>
          <a:p>
            <a:pPr lvl="2" indent="-342900"/>
            <a:r>
              <a:rPr lang="en-GB" altLang="en-US" dirty="0">
                <a:ea typeface="ＭＳ Ｐゴシック" panose="020B0600070205080204" pitchFamily="34" charset="-128"/>
              </a:rPr>
              <a:t>Where is the highest ground?</a:t>
            </a:r>
          </a:p>
          <a:p>
            <a:pPr lvl="2" indent="-342900"/>
            <a:r>
              <a:rPr lang="en-GB" altLang="en-US" dirty="0">
                <a:ea typeface="ＭＳ Ｐゴシック" panose="020B0600070205080204" pitchFamily="34" charset="-128"/>
              </a:rPr>
              <a:t>Where is the lowest area? </a:t>
            </a:r>
          </a:p>
          <a:p>
            <a:pPr lvl="2" indent="-342900"/>
            <a:r>
              <a:rPr lang="en-GB" altLang="en-US" dirty="0">
                <a:ea typeface="ＭＳ Ｐゴシック" panose="020B0600070205080204" pitchFamily="34" charset="-128"/>
              </a:rPr>
              <a:t>Describe the major landforms</a:t>
            </a:r>
          </a:p>
          <a:p>
            <a:pPr lvl="2" indent="-342900"/>
            <a:r>
              <a:rPr lang="en-GB" altLang="en-US" dirty="0">
                <a:ea typeface="ＭＳ Ｐゴシック" panose="020B0600070205080204" pitchFamily="34" charset="-128"/>
              </a:rPr>
              <a:t>Mark on the most likely course of a stream and     determine in which direction it is flowing</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1613" y="173038"/>
            <a:ext cx="8759825" cy="6511925"/>
          </a:xfrm>
          <a:prstGeom prst="rect">
            <a:avLst/>
          </a:prstGeom>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
        <p:nvSpPr>
          <p:cNvPr id="19" name="Freeform 18"/>
          <p:cNvSpPr/>
          <p:nvPr/>
        </p:nvSpPr>
        <p:spPr>
          <a:xfrm>
            <a:off x="201613" y="2439988"/>
            <a:ext cx="7507287" cy="4244975"/>
          </a:xfrm>
          <a:custGeom>
            <a:avLst/>
            <a:gdLst>
              <a:gd name="connsiteX0" fmla="*/ 0 w 7507224"/>
              <a:gd name="connsiteY0" fmla="*/ 257123 h 4243907"/>
              <a:gd name="connsiteX1" fmla="*/ 36576 w 7507224"/>
              <a:gd name="connsiteY1" fmla="*/ 302843 h 4243907"/>
              <a:gd name="connsiteX2" fmla="*/ 64008 w 7507224"/>
              <a:gd name="connsiteY2" fmla="*/ 321131 h 4243907"/>
              <a:gd name="connsiteX3" fmla="*/ 109728 w 7507224"/>
              <a:gd name="connsiteY3" fmla="*/ 357707 h 4243907"/>
              <a:gd name="connsiteX4" fmla="*/ 155448 w 7507224"/>
              <a:gd name="connsiteY4" fmla="*/ 394283 h 4243907"/>
              <a:gd name="connsiteX5" fmla="*/ 210312 w 7507224"/>
              <a:gd name="connsiteY5" fmla="*/ 430859 h 4243907"/>
              <a:gd name="connsiteX6" fmla="*/ 237744 w 7507224"/>
              <a:gd name="connsiteY6" fmla="*/ 449147 h 4243907"/>
              <a:gd name="connsiteX7" fmla="*/ 265176 w 7507224"/>
              <a:gd name="connsiteY7" fmla="*/ 458291 h 4243907"/>
              <a:gd name="connsiteX8" fmla="*/ 292608 w 7507224"/>
              <a:gd name="connsiteY8" fmla="*/ 485723 h 4243907"/>
              <a:gd name="connsiteX9" fmla="*/ 347472 w 7507224"/>
              <a:gd name="connsiteY9" fmla="*/ 504011 h 4243907"/>
              <a:gd name="connsiteX10" fmla="*/ 374904 w 7507224"/>
              <a:gd name="connsiteY10" fmla="*/ 513155 h 4243907"/>
              <a:gd name="connsiteX11" fmla="*/ 429768 w 7507224"/>
              <a:gd name="connsiteY11" fmla="*/ 540587 h 4243907"/>
              <a:gd name="connsiteX12" fmla="*/ 457200 w 7507224"/>
              <a:gd name="connsiteY12" fmla="*/ 558875 h 4243907"/>
              <a:gd name="connsiteX13" fmla="*/ 512064 w 7507224"/>
              <a:gd name="connsiteY13" fmla="*/ 604595 h 4243907"/>
              <a:gd name="connsiteX14" fmla="*/ 539496 w 7507224"/>
              <a:gd name="connsiteY14" fmla="*/ 613739 h 4243907"/>
              <a:gd name="connsiteX15" fmla="*/ 566928 w 7507224"/>
              <a:gd name="connsiteY15" fmla="*/ 632027 h 4243907"/>
              <a:gd name="connsiteX16" fmla="*/ 603504 w 7507224"/>
              <a:gd name="connsiteY16" fmla="*/ 641171 h 4243907"/>
              <a:gd name="connsiteX17" fmla="*/ 630936 w 7507224"/>
              <a:gd name="connsiteY17" fmla="*/ 650315 h 4243907"/>
              <a:gd name="connsiteX18" fmla="*/ 685800 w 7507224"/>
              <a:gd name="connsiteY18" fmla="*/ 659459 h 4243907"/>
              <a:gd name="connsiteX19" fmla="*/ 740664 w 7507224"/>
              <a:gd name="connsiteY19" fmla="*/ 677747 h 4243907"/>
              <a:gd name="connsiteX20" fmla="*/ 804672 w 7507224"/>
              <a:gd name="connsiteY20" fmla="*/ 686891 h 4243907"/>
              <a:gd name="connsiteX21" fmla="*/ 896112 w 7507224"/>
              <a:gd name="connsiteY21" fmla="*/ 705179 h 4243907"/>
              <a:gd name="connsiteX22" fmla="*/ 923544 w 7507224"/>
              <a:gd name="connsiteY22" fmla="*/ 723467 h 4243907"/>
              <a:gd name="connsiteX23" fmla="*/ 960120 w 7507224"/>
              <a:gd name="connsiteY23" fmla="*/ 732611 h 4243907"/>
              <a:gd name="connsiteX24" fmla="*/ 987552 w 7507224"/>
              <a:gd name="connsiteY24" fmla="*/ 741755 h 4243907"/>
              <a:gd name="connsiteX25" fmla="*/ 1024128 w 7507224"/>
              <a:gd name="connsiteY25" fmla="*/ 760043 h 4243907"/>
              <a:gd name="connsiteX26" fmla="*/ 1078992 w 7507224"/>
              <a:gd name="connsiteY26" fmla="*/ 778331 h 4243907"/>
              <a:gd name="connsiteX27" fmla="*/ 1106424 w 7507224"/>
              <a:gd name="connsiteY27" fmla="*/ 787475 h 4243907"/>
              <a:gd name="connsiteX28" fmla="*/ 1133856 w 7507224"/>
              <a:gd name="connsiteY28" fmla="*/ 805763 h 4243907"/>
              <a:gd name="connsiteX29" fmla="*/ 1197864 w 7507224"/>
              <a:gd name="connsiteY29" fmla="*/ 824051 h 4243907"/>
              <a:gd name="connsiteX30" fmla="*/ 1499616 w 7507224"/>
              <a:gd name="connsiteY30" fmla="*/ 805763 h 4243907"/>
              <a:gd name="connsiteX31" fmla="*/ 1591056 w 7507224"/>
              <a:gd name="connsiteY31" fmla="*/ 787475 h 4243907"/>
              <a:gd name="connsiteX32" fmla="*/ 1673352 w 7507224"/>
              <a:gd name="connsiteY32" fmla="*/ 769187 h 4243907"/>
              <a:gd name="connsiteX33" fmla="*/ 1819656 w 7507224"/>
              <a:gd name="connsiteY33" fmla="*/ 760043 h 4243907"/>
              <a:gd name="connsiteX34" fmla="*/ 2029968 w 7507224"/>
              <a:gd name="connsiteY34" fmla="*/ 741755 h 4243907"/>
              <a:gd name="connsiteX35" fmla="*/ 2066544 w 7507224"/>
              <a:gd name="connsiteY35" fmla="*/ 732611 h 4243907"/>
              <a:gd name="connsiteX36" fmla="*/ 2112264 w 7507224"/>
              <a:gd name="connsiteY36" fmla="*/ 723467 h 4243907"/>
              <a:gd name="connsiteX37" fmla="*/ 2139696 w 7507224"/>
              <a:gd name="connsiteY37" fmla="*/ 705179 h 4243907"/>
              <a:gd name="connsiteX38" fmla="*/ 2203704 w 7507224"/>
              <a:gd name="connsiteY38" fmla="*/ 696035 h 4243907"/>
              <a:gd name="connsiteX39" fmla="*/ 2340864 w 7507224"/>
              <a:gd name="connsiteY39" fmla="*/ 668603 h 4243907"/>
              <a:gd name="connsiteX40" fmla="*/ 2514600 w 7507224"/>
              <a:gd name="connsiteY40" fmla="*/ 650315 h 4243907"/>
              <a:gd name="connsiteX41" fmla="*/ 2560320 w 7507224"/>
              <a:gd name="connsiteY41" fmla="*/ 641171 h 4243907"/>
              <a:gd name="connsiteX42" fmla="*/ 2688336 w 7507224"/>
              <a:gd name="connsiteY42" fmla="*/ 650315 h 4243907"/>
              <a:gd name="connsiteX43" fmla="*/ 2734056 w 7507224"/>
              <a:gd name="connsiteY43" fmla="*/ 659459 h 4243907"/>
              <a:gd name="connsiteX44" fmla="*/ 2798064 w 7507224"/>
              <a:gd name="connsiteY44" fmla="*/ 677747 h 4243907"/>
              <a:gd name="connsiteX45" fmla="*/ 3099816 w 7507224"/>
              <a:gd name="connsiteY45" fmla="*/ 668603 h 4243907"/>
              <a:gd name="connsiteX46" fmla="*/ 3127248 w 7507224"/>
              <a:gd name="connsiteY46" fmla="*/ 659459 h 4243907"/>
              <a:gd name="connsiteX47" fmla="*/ 3218688 w 7507224"/>
              <a:gd name="connsiteY47" fmla="*/ 650315 h 4243907"/>
              <a:gd name="connsiteX48" fmla="*/ 3355848 w 7507224"/>
              <a:gd name="connsiteY48" fmla="*/ 632027 h 4243907"/>
              <a:gd name="connsiteX49" fmla="*/ 3493008 w 7507224"/>
              <a:gd name="connsiteY49" fmla="*/ 622883 h 4243907"/>
              <a:gd name="connsiteX50" fmla="*/ 3529584 w 7507224"/>
              <a:gd name="connsiteY50" fmla="*/ 613739 h 4243907"/>
              <a:gd name="connsiteX51" fmla="*/ 3575304 w 7507224"/>
              <a:gd name="connsiteY51" fmla="*/ 604595 h 4243907"/>
              <a:gd name="connsiteX52" fmla="*/ 3630168 w 7507224"/>
              <a:gd name="connsiteY52" fmla="*/ 586307 h 4243907"/>
              <a:gd name="connsiteX53" fmla="*/ 3685032 w 7507224"/>
              <a:gd name="connsiteY53" fmla="*/ 577163 h 4243907"/>
              <a:gd name="connsiteX54" fmla="*/ 3739896 w 7507224"/>
              <a:gd name="connsiteY54" fmla="*/ 549731 h 4243907"/>
              <a:gd name="connsiteX55" fmla="*/ 3776472 w 7507224"/>
              <a:gd name="connsiteY55" fmla="*/ 540587 h 4243907"/>
              <a:gd name="connsiteX56" fmla="*/ 3831336 w 7507224"/>
              <a:gd name="connsiteY56" fmla="*/ 522299 h 4243907"/>
              <a:gd name="connsiteX57" fmla="*/ 3858768 w 7507224"/>
              <a:gd name="connsiteY57" fmla="*/ 513155 h 4243907"/>
              <a:gd name="connsiteX58" fmla="*/ 3886200 w 7507224"/>
              <a:gd name="connsiteY58" fmla="*/ 494867 h 4243907"/>
              <a:gd name="connsiteX59" fmla="*/ 3977640 w 7507224"/>
              <a:gd name="connsiteY59" fmla="*/ 467435 h 4243907"/>
              <a:gd name="connsiteX60" fmla="*/ 4005072 w 7507224"/>
              <a:gd name="connsiteY60" fmla="*/ 449147 h 4243907"/>
              <a:gd name="connsiteX61" fmla="*/ 4059936 w 7507224"/>
              <a:gd name="connsiteY61" fmla="*/ 430859 h 4243907"/>
              <a:gd name="connsiteX62" fmla="*/ 4142232 w 7507224"/>
              <a:gd name="connsiteY62" fmla="*/ 394283 h 4243907"/>
              <a:gd name="connsiteX63" fmla="*/ 4206240 w 7507224"/>
              <a:gd name="connsiteY63" fmla="*/ 375995 h 4243907"/>
              <a:gd name="connsiteX64" fmla="*/ 4233672 w 7507224"/>
              <a:gd name="connsiteY64" fmla="*/ 357707 h 4243907"/>
              <a:gd name="connsiteX65" fmla="*/ 4288536 w 7507224"/>
              <a:gd name="connsiteY65" fmla="*/ 339419 h 4243907"/>
              <a:gd name="connsiteX66" fmla="*/ 4315968 w 7507224"/>
              <a:gd name="connsiteY66" fmla="*/ 330275 h 4243907"/>
              <a:gd name="connsiteX67" fmla="*/ 4343400 w 7507224"/>
              <a:gd name="connsiteY67" fmla="*/ 321131 h 4243907"/>
              <a:gd name="connsiteX68" fmla="*/ 4370832 w 7507224"/>
              <a:gd name="connsiteY68" fmla="*/ 311987 h 4243907"/>
              <a:gd name="connsiteX69" fmla="*/ 4398264 w 7507224"/>
              <a:gd name="connsiteY69" fmla="*/ 293699 h 4243907"/>
              <a:gd name="connsiteX70" fmla="*/ 4471416 w 7507224"/>
              <a:gd name="connsiteY70" fmla="*/ 275411 h 4243907"/>
              <a:gd name="connsiteX71" fmla="*/ 4498848 w 7507224"/>
              <a:gd name="connsiteY71" fmla="*/ 266267 h 4243907"/>
              <a:gd name="connsiteX72" fmla="*/ 4535424 w 7507224"/>
              <a:gd name="connsiteY72" fmla="*/ 257123 h 4243907"/>
              <a:gd name="connsiteX73" fmla="*/ 4562856 w 7507224"/>
              <a:gd name="connsiteY73" fmla="*/ 238835 h 4243907"/>
              <a:gd name="connsiteX74" fmla="*/ 4617720 w 7507224"/>
              <a:gd name="connsiteY74" fmla="*/ 220547 h 4243907"/>
              <a:gd name="connsiteX75" fmla="*/ 4645152 w 7507224"/>
              <a:gd name="connsiteY75" fmla="*/ 202259 h 4243907"/>
              <a:gd name="connsiteX76" fmla="*/ 4700016 w 7507224"/>
              <a:gd name="connsiteY76" fmla="*/ 183971 h 4243907"/>
              <a:gd name="connsiteX77" fmla="*/ 4727448 w 7507224"/>
              <a:gd name="connsiteY77" fmla="*/ 174827 h 4243907"/>
              <a:gd name="connsiteX78" fmla="*/ 4754880 w 7507224"/>
              <a:gd name="connsiteY78" fmla="*/ 156539 h 4243907"/>
              <a:gd name="connsiteX79" fmla="*/ 4837176 w 7507224"/>
              <a:gd name="connsiteY79" fmla="*/ 129107 h 4243907"/>
              <a:gd name="connsiteX80" fmla="*/ 4919472 w 7507224"/>
              <a:gd name="connsiteY80" fmla="*/ 101675 h 4243907"/>
              <a:gd name="connsiteX81" fmla="*/ 4946904 w 7507224"/>
              <a:gd name="connsiteY81" fmla="*/ 92531 h 4243907"/>
              <a:gd name="connsiteX82" fmla="*/ 4974336 w 7507224"/>
              <a:gd name="connsiteY82" fmla="*/ 83387 h 4243907"/>
              <a:gd name="connsiteX83" fmla="*/ 5065776 w 7507224"/>
              <a:gd name="connsiteY83" fmla="*/ 74243 h 4243907"/>
              <a:gd name="connsiteX84" fmla="*/ 5212080 w 7507224"/>
              <a:gd name="connsiteY84" fmla="*/ 46811 h 4243907"/>
              <a:gd name="connsiteX85" fmla="*/ 5294376 w 7507224"/>
              <a:gd name="connsiteY85" fmla="*/ 28523 h 4243907"/>
              <a:gd name="connsiteX86" fmla="*/ 5340096 w 7507224"/>
              <a:gd name="connsiteY86" fmla="*/ 19379 h 4243907"/>
              <a:gd name="connsiteX87" fmla="*/ 5449824 w 7507224"/>
              <a:gd name="connsiteY87" fmla="*/ 10235 h 4243907"/>
              <a:gd name="connsiteX88" fmla="*/ 5477256 w 7507224"/>
              <a:gd name="connsiteY88" fmla="*/ 1091 h 4243907"/>
              <a:gd name="connsiteX89" fmla="*/ 5998464 w 7507224"/>
              <a:gd name="connsiteY89" fmla="*/ 19379 h 4243907"/>
              <a:gd name="connsiteX90" fmla="*/ 6062472 w 7507224"/>
              <a:gd name="connsiteY90" fmla="*/ 37667 h 4243907"/>
              <a:gd name="connsiteX91" fmla="*/ 6117336 w 7507224"/>
              <a:gd name="connsiteY91" fmla="*/ 55955 h 4243907"/>
              <a:gd name="connsiteX92" fmla="*/ 6172200 w 7507224"/>
              <a:gd name="connsiteY92" fmla="*/ 92531 h 4243907"/>
              <a:gd name="connsiteX93" fmla="*/ 6199632 w 7507224"/>
              <a:gd name="connsiteY93" fmla="*/ 101675 h 4243907"/>
              <a:gd name="connsiteX94" fmla="*/ 6227064 w 7507224"/>
              <a:gd name="connsiteY94" fmla="*/ 119963 h 4243907"/>
              <a:gd name="connsiteX95" fmla="*/ 6281928 w 7507224"/>
              <a:gd name="connsiteY95" fmla="*/ 138251 h 4243907"/>
              <a:gd name="connsiteX96" fmla="*/ 6309360 w 7507224"/>
              <a:gd name="connsiteY96" fmla="*/ 165683 h 4243907"/>
              <a:gd name="connsiteX97" fmla="*/ 6364224 w 7507224"/>
              <a:gd name="connsiteY97" fmla="*/ 183971 h 4243907"/>
              <a:gd name="connsiteX98" fmla="*/ 6492240 w 7507224"/>
              <a:gd name="connsiteY98" fmla="*/ 220547 h 4243907"/>
              <a:gd name="connsiteX99" fmla="*/ 6519672 w 7507224"/>
              <a:gd name="connsiteY99" fmla="*/ 229691 h 4243907"/>
              <a:gd name="connsiteX100" fmla="*/ 6547104 w 7507224"/>
              <a:gd name="connsiteY100" fmla="*/ 238835 h 4243907"/>
              <a:gd name="connsiteX101" fmla="*/ 6574536 w 7507224"/>
              <a:gd name="connsiteY101" fmla="*/ 257123 h 4243907"/>
              <a:gd name="connsiteX102" fmla="*/ 6629400 w 7507224"/>
              <a:gd name="connsiteY102" fmla="*/ 275411 h 4243907"/>
              <a:gd name="connsiteX103" fmla="*/ 6656832 w 7507224"/>
              <a:gd name="connsiteY103" fmla="*/ 284555 h 4243907"/>
              <a:gd name="connsiteX104" fmla="*/ 6684264 w 7507224"/>
              <a:gd name="connsiteY104" fmla="*/ 293699 h 4243907"/>
              <a:gd name="connsiteX105" fmla="*/ 6711696 w 7507224"/>
              <a:gd name="connsiteY105" fmla="*/ 302843 h 4243907"/>
              <a:gd name="connsiteX106" fmla="*/ 6766560 w 7507224"/>
              <a:gd name="connsiteY106" fmla="*/ 339419 h 4243907"/>
              <a:gd name="connsiteX107" fmla="*/ 6793992 w 7507224"/>
              <a:gd name="connsiteY107" fmla="*/ 348563 h 4243907"/>
              <a:gd name="connsiteX108" fmla="*/ 6848856 w 7507224"/>
              <a:gd name="connsiteY108" fmla="*/ 385139 h 4243907"/>
              <a:gd name="connsiteX109" fmla="*/ 6876288 w 7507224"/>
              <a:gd name="connsiteY109" fmla="*/ 394283 h 4243907"/>
              <a:gd name="connsiteX110" fmla="*/ 6931152 w 7507224"/>
              <a:gd name="connsiteY110" fmla="*/ 430859 h 4243907"/>
              <a:gd name="connsiteX111" fmla="*/ 6986016 w 7507224"/>
              <a:gd name="connsiteY111" fmla="*/ 449147 h 4243907"/>
              <a:gd name="connsiteX112" fmla="*/ 7013448 w 7507224"/>
              <a:gd name="connsiteY112" fmla="*/ 458291 h 4243907"/>
              <a:gd name="connsiteX113" fmla="*/ 7068312 w 7507224"/>
              <a:gd name="connsiteY113" fmla="*/ 494867 h 4243907"/>
              <a:gd name="connsiteX114" fmla="*/ 7123176 w 7507224"/>
              <a:gd name="connsiteY114" fmla="*/ 522299 h 4243907"/>
              <a:gd name="connsiteX115" fmla="*/ 7150608 w 7507224"/>
              <a:gd name="connsiteY115" fmla="*/ 531443 h 4243907"/>
              <a:gd name="connsiteX116" fmla="*/ 7232904 w 7507224"/>
              <a:gd name="connsiteY116" fmla="*/ 586307 h 4243907"/>
              <a:gd name="connsiteX117" fmla="*/ 7260336 w 7507224"/>
              <a:gd name="connsiteY117" fmla="*/ 604595 h 4243907"/>
              <a:gd name="connsiteX118" fmla="*/ 7306056 w 7507224"/>
              <a:gd name="connsiteY118" fmla="*/ 641171 h 4243907"/>
              <a:gd name="connsiteX119" fmla="*/ 7324344 w 7507224"/>
              <a:gd name="connsiteY119" fmla="*/ 668603 h 4243907"/>
              <a:gd name="connsiteX120" fmla="*/ 7351776 w 7507224"/>
              <a:gd name="connsiteY120" fmla="*/ 696035 h 4243907"/>
              <a:gd name="connsiteX121" fmla="*/ 7397496 w 7507224"/>
              <a:gd name="connsiteY121" fmla="*/ 741755 h 4243907"/>
              <a:gd name="connsiteX122" fmla="*/ 7415784 w 7507224"/>
              <a:gd name="connsiteY122" fmla="*/ 769187 h 4243907"/>
              <a:gd name="connsiteX123" fmla="*/ 7443216 w 7507224"/>
              <a:gd name="connsiteY123" fmla="*/ 778331 h 4243907"/>
              <a:gd name="connsiteX124" fmla="*/ 7479792 w 7507224"/>
              <a:gd name="connsiteY124" fmla="*/ 833195 h 4243907"/>
              <a:gd name="connsiteX125" fmla="*/ 7507224 w 7507224"/>
              <a:gd name="connsiteY125" fmla="*/ 888059 h 4243907"/>
              <a:gd name="connsiteX126" fmla="*/ 7498080 w 7507224"/>
              <a:gd name="connsiteY126" fmla="*/ 997787 h 4243907"/>
              <a:gd name="connsiteX127" fmla="*/ 7488936 w 7507224"/>
              <a:gd name="connsiteY127" fmla="*/ 1025219 h 4243907"/>
              <a:gd name="connsiteX128" fmla="*/ 7406640 w 7507224"/>
              <a:gd name="connsiteY128" fmla="*/ 1089227 h 4243907"/>
              <a:gd name="connsiteX129" fmla="*/ 7351776 w 7507224"/>
              <a:gd name="connsiteY129" fmla="*/ 1116659 h 4243907"/>
              <a:gd name="connsiteX130" fmla="*/ 7260336 w 7507224"/>
              <a:gd name="connsiteY130" fmla="*/ 1125803 h 4243907"/>
              <a:gd name="connsiteX131" fmla="*/ 7095744 w 7507224"/>
              <a:gd name="connsiteY131" fmla="*/ 1107515 h 4243907"/>
              <a:gd name="connsiteX132" fmla="*/ 7068312 w 7507224"/>
              <a:gd name="connsiteY132" fmla="*/ 1089227 h 4243907"/>
              <a:gd name="connsiteX133" fmla="*/ 7013448 w 7507224"/>
              <a:gd name="connsiteY133" fmla="*/ 1070939 h 4243907"/>
              <a:gd name="connsiteX134" fmla="*/ 6986016 w 7507224"/>
              <a:gd name="connsiteY134" fmla="*/ 1052651 h 4243907"/>
              <a:gd name="connsiteX135" fmla="*/ 6931152 w 7507224"/>
              <a:gd name="connsiteY135" fmla="*/ 1034363 h 4243907"/>
              <a:gd name="connsiteX136" fmla="*/ 6903720 w 7507224"/>
              <a:gd name="connsiteY136" fmla="*/ 1025219 h 4243907"/>
              <a:gd name="connsiteX137" fmla="*/ 6848856 w 7507224"/>
              <a:gd name="connsiteY137" fmla="*/ 997787 h 4243907"/>
              <a:gd name="connsiteX138" fmla="*/ 6821424 w 7507224"/>
              <a:gd name="connsiteY138" fmla="*/ 979499 h 4243907"/>
              <a:gd name="connsiteX139" fmla="*/ 6766560 w 7507224"/>
              <a:gd name="connsiteY139" fmla="*/ 961211 h 4243907"/>
              <a:gd name="connsiteX140" fmla="*/ 6739128 w 7507224"/>
              <a:gd name="connsiteY140" fmla="*/ 952067 h 4243907"/>
              <a:gd name="connsiteX141" fmla="*/ 6711696 w 7507224"/>
              <a:gd name="connsiteY141" fmla="*/ 933779 h 4243907"/>
              <a:gd name="connsiteX142" fmla="*/ 6656832 w 7507224"/>
              <a:gd name="connsiteY142" fmla="*/ 915491 h 4243907"/>
              <a:gd name="connsiteX143" fmla="*/ 6601968 w 7507224"/>
              <a:gd name="connsiteY143" fmla="*/ 888059 h 4243907"/>
              <a:gd name="connsiteX144" fmla="*/ 6547104 w 7507224"/>
              <a:gd name="connsiteY144" fmla="*/ 878915 h 4243907"/>
              <a:gd name="connsiteX145" fmla="*/ 6519672 w 7507224"/>
              <a:gd name="connsiteY145" fmla="*/ 869771 h 4243907"/>
              <a:gd name="connsiteX146" fmla="*/ 6391656 w 7507224"/>
              <a:gd name="connsiteY146" fmla="*/ 860627 h 4243907"/>
              <a:gd name="connsiteX147" fmla="*/ 6309360 w 7507224"/>
              <a:gd name="connsiteY147" fmla="*/ 833195 h 4243907"/>
              <a:gd name="connsiteX148" fmla="*/ 6281928 w 7507224"/>
              <a:gd name="connsiteY148" fmla="*/ 824051 h 4243907"/>
              <a:gd name="connsiteX149" fmla="*/ 6208776 w 7507224"/>
              <a:gd name="connsiteY149" fmla="*/ 814907 h 4243907"/>
              <a:gd name="connsiteX150" fmla="*/ 6071616 w 7507224"/>
              <a:gd name="connsiteY150" fmla="*/ 787475 h 4243907"/>
              <a:gd name="connsiteX151" fmla="*/ 5769864 w 7507224"/>
              <a:gd name="connsiteY151" fmla="*/ 796619 h 4243907"/>
              <a:gd name="connsiteX152" fmla="*/ 5733288 w 7507224"/>
              <a:gd name="connsiteY152" fmla="*/ 805763 h 4243907"/>
              <a:gd name="connsiteX153" fmla="*/ 5678424 w 7507224"/>
              <a:gd name="connsiteY153" fmla="*/ 824051 h 4243907"/>
              <a:gd name="connsiteX154" fmla="*/ 5641848 w 7507224"/>
              <a:gd name="connsiteY154" fmla="*/ 833195 h 4243907"/>
              <a:gd name="connsiteX155" fmla="*/ 5605272 w 7507224"/>
              <a:gd name="connsiteY155" fmla="*/ 851483 h 4243907"/>
              <a:gd name="connsiteX156" fmla="*/ 5550408 w 7507224"/>
              <a:gd name="connsiteY156" fmla="*/ 869771 h 4243907"/>
              <a:gd name="connsiteX157" fmla="*/ 5522976 w 7507224"/>
              <a:gd name="connsiteY157" fmla="*/ 878915 h 4243907"/>
              <a:gd name="connsiteX158" fmla="*/ 5495544 w 7507224"/>
              <a:gd name="connsiteY158" fmla="*/ 888059 h 4243907"/>
              <a:gd name="connsiteX159" fmla="*/ 5468112 w 7507224"/>
              <a:gd name="connsiteY159" fmla="*/ 897203 h 4243907"/>
              <a:gd name="connsiteX160" fmla="*/ 5413248 w 7507224"/>
              <a:gd name="connsiteY160" fmla="*/ 906347 h 4243907"/>
              <a:gd name="connsiteX161" fmla="*/ 5385816 w 7507224"/>
              <a:gd name="connsiteY161" fmla="*/ 915491 h 4243907"/>
              <a:gd name="connsiteX162" fmla="*/ 5312664 w 7507224"/>
              <a:gd name="connsiteY162" fmla="*/ 924635 h 4243907"/>
              <a:gd name="connsiteX163" fmla="*/ 5285232 w 7507224"/>
              <a:gd name="connsiteY163" fmla="*/ 942923 h 4243907"/>
              <a:gd name="connsiteX164" fmla="*/ 5230368 w 7507224"/>
              <a:gd name="connsiteY164" fmla="*/ 961211 h 4243907"/>
              <a:gd name="connsiteX165" fmla="*/ 5175504 w 7507224"/>
              <a:gd name="connsiteY165" fmla="*/ 988643 h 4243907"/>
              <a:gd name="connsiteX166" fmla="*/ 5148072 w 7507224"/>
              <a:gd name="connsiteY166" fmla="*/ 1016075 h 4243907"/>
              <a:gd name="connsiteX167" fmla="*/ 5093208 w 7507224"/>
              <a:gd name="connsiteY167" fmla="*/ 1034363 h 4243907"/>
              <a:gd name="connsiteX168" fmla="*/ 5065776 w 7507224"/>
              <a:gd name="connsiteY168" fmla="*/ 1043507 h 4243907"/>
              <a:gd name="connsiteX169" fmla="*/ 4956048 w 7507224"/>
              <a:gd name="connsiteY169" fmla="*/ 1116659 h 4243907"/>
              <a:gd name="connsiteX170" fmla="*/ 4928616 w 7507224"/>
              <a:gd name="connsiteY170" fmla="*/ 1134947 h 4243907"/>
              <a:gd name="connsiteX171" fmla="*/ 4846320 w 7507224"/>
              <a:gd name="connsiteY171" fmla="*/ 1162379 h 4243907"/>
              <a:gd name="connsiteX172" fmla="*/ 4818888 w 7507224"/>
              <a:gd name="connsiteY172" fmla="*/ 1171523 h 4243907"/>
              <a:gd name="connsiteX173" fmla="*/ 4791456 w 7507224"/>
              <a:gd name="connsiteY173" fmla="*/ 1180667 h 4243907"/>
              <a:gd name="connsiteX174" fmla="*/ 4727448 w 7507224"/>
              <a:gd name="connsiteY174" fmla="*/ 1198955 h 4243907"/>
              <a:gd name="connsiteX175" fmla="*/ 4663440 w 7507224"/>
              <a:gd name="connsiteY175" fmla="*/ 1226387 h 4243907"/>
              <a:gd name="connsiteX176" fmla="*/ 4608576 w 7507224"/>
              <a:gd name="connsiteY176" fmla="*/ 1253819 h 4243907"/>
              <a:gd name="connsiteX177" fmla="*/ 4498848 w 7507224"/>
              <a:gd name="connsiteY177" fmla="*/ 1308683 h 4243907"/>
              <a:gd name="connsiteX178" fmla="*/ 4471416 w 7507224"/>
              <a:gd name="connsiteY178" fmla="*/ 1326971 h 4243907"/>
              <a:gd name="connsiteX179" fmla="*/ 4416552 w 7507224"/>
              <a:gd name="connsiteY179" fmla="*/ 1345259 h 4243907"/>
              <a:gd name="connsiteX180" fmla="*/ 4398264 w 7507224"/>
              <a:gd name="connsiteY180" fmla="*/ 1372691 h 4243907"/>
              <a:gd name="connsiteX181" fmla="*/ 4343400 w 7507224"/>
              <a:gd name="connsiteY181" fmla="*/ 1390979 h 4243907"/>
              <a:gd name="connsiteX182" fmla="*/ 4288536 w 7507224"/>
              <a:gd name="connsiteY182" fmla="*/ 1427555 h 4243907"/>
              <a:gd name="connsiteX183" fmla="*/ 4233672 w 7507224"/>
              <a:gd name="connsiteY183" fmla="*/ 1473275 h 4243907"/>
              <a:gd name="connsiteX184" fmla="*/ 4151376 w 7507224"/>
              <a:gd name="connsiteY184" fmla="*/ 1546427 h 4243907"/>
              <a:gd name="connsiteX185" fmla="*/ 4114800 w 7507224"/>
              <a:gd name="connsiteY185" fmla="*/ 1601291 h 4243907"/>
              <a:gd name="connsiteX186" fmla="*/ 4059936 w 7507224"/>
              <a:gd name="connsiteY186" fmla="*/ 1637867 h 4243907"/>
              <a:gd name="connsiteX187" fmla="*/ 4014216 w 7507224"/>
              <a:gd name="connsiteY187" fmla="*/ 1683587 h 4243907"/>
              <a:gd name="connsiteX188" fmla="*/ 3968496 w 7507224"/>
              <a:gd name="connsiteY188" fmla="*/ 1729307 h 4243907"/>
              <a:gd name="connsiteX189" fmla="*/ 3959352 w 7507224"/>
              <a:gd name="connsiteY189" fmla="*/ 1756739 h 4243907"/>
              <a:gd name="connsiteX190" fmla="*/ 3904488 w 7507224"/>
              <a:gd name="connsiteY190" fmla="*/ 1839035 h 4243907"/>
              <a:gd name="connsiteX191" fmla="*/ 3886200 w 7507224"/>
              <a:gd name="connsiteY191" fmla="*/ 1866467 h 4243907"/>
              <a:gd name="connsiteX192" fmla="*/ 3840480 w 7507224"/>
              <a:gd name="connsiteY192" fmla="*/ 1948763 h 4243907"/>
              <a:gd name="connsiteX193" fmla="*/ 3822192 w 7507224"/>
              <a:gd name="connsiteY193" fmla="*/ 1976195 h 4243907"/>
              <a:gd name="connsiteX194" fmla="*/ 3813048 w 7507224"/>
              <a:gd name="connsiteY194" fmla="*/ 2003627 h 4243907"/>
              <a:gd name="connsiteX195" fmla="*/ 3785616 w 7507224"/>
              <a:gd name="connsiteY195" fmla="*/ 2021915 h 4243907"/>
              <a:gd name="connsiteX196" fmla="*/ 3758184 w 7507224"/>
              <a:gd name="connsiteY196" fmla="*/ 2076779 h 4243907"/>
              <a:gd name="connsiteX197" fmla="*/ 3739896 w 7507224"/>
              <a:gd name="connsiteY197" fmla="*/ 2104211 h 4243907"/>
              <a:gd name="connsiteX198" fmla="*/ 3712464 w 7507224"/>
              <a:gd name="connsiteY198" fmla="*/ 2213939 h 4243907"/>
              <a:gd name="connsiteX199" fmla="*/ 3703320 w 7507224"/>
              <a:gd name="connsiteY199" fmla="*/ 2561411 h 4243907"/>
              <a:gd name="connsiteX200" fmla="*/ 3694176 w 7507224"/>
              <a:gd name="connsiteY200" fmla="*/ 2588843 h 4243907"/>
              <a:gd name="connsiteX201" fmla="*/ 3685032 w 7507224"/>
              <a:gd name="connsiteY201" fmla="*/ 2652851 h 4243907"/>
              <a:gd name="connsiteX202" fmla="*/ 3675888 w 7507224"/>
              <a:gd name="connsiteY202" fmla="*/ 2698571 h 4243907"/>
              <a:gd name="connsiteX203" fmla="*/ 3675888 w 7507224"/>
              <a:gd name="connsiteY203" fmla="*/ 3073475 h 4243907"/>
              <a:gd name="connsiteX204" fmla="*/ 3712464 w 7507224"/>
              <a:gd name="connsiteY204" fmla="*/ 3155771 h 4243907"/>
              <a:gd name="connsiteX205" fmla="*/ 3730752 w 7507224"/>
              <a:gd name="connsiteY205" fmla="*/ 3192347 h 4243907"/>
              <a:gd name="connsiteX206" fmla="*/ 3794760 w 7507224"/>
              <a:gd name="connsiteY206" fmla="*/ 3274643 h 4243907"/>
              <a:gd name="connsiteX207" fmla="*/ 3840480 w 7507224"/>
              <a:gd name="connsiteY207" fmla="*/ 3356939 h 4243907"/>
              <a:gd name="connsiteX208" fmla="*/ 3858768 w 7507224"/>
              <a:gd name="connsiteY208" fmla="*/ 3384371 h 4243907"/>
              <a:gd name="connsiteX209" fmla="*/ 3904488 w 7507224"/>
              <a:gd name="connsiteY209" fmla="*/ 3466667 h 4243907"/>
              <a:gd name="connsiteX210" fmla="*/ 3922776 w 7507224"/>
              <a:gd name="connsiteY210" fmla="*/ 3494099 h 4243907"/>
              <a:gd name="connsiteX211" fmla="*/ 3931920 w 7507224"/>
              <a:gd name="connsiteY211" fmla="*/ 3521531 h 4243907"/>
              <a:gd name="connsiteX212" fmla="*/ 3986784 w 7507224"/>
              <a:gd name="connsiteY212" fmla="*/ 3603827 h 4243907"/>
              <a:gd name="connsiteX213" fmla="*/ 4005072 w 7507224"/>
              <a:gd name="connsiteY213" fmla="*/ 3631259 h 4243907"/>
              <a:gd name="connsiteX214" fmla="*/ 4032504 w 7507224"/>
              <a:gd name="connsiteY214" fmla="*/ 3722699 h 4243907"/>
              <a:gd name="connsiteX215" fmla="*/ 4041648 w 7507224"/>
              <a:gd name="connsiteY215" fmla="*/ 3750131 h 4243907"/>
              <a:gd name="connsiteX216" fmla="*/ 4050792 w 7507224"/>
              <a:gd name="connsiteY216" fmla="*/ 3777563 h 4243907"/>
              <a:gd name="connsiteX217" fmla="*/ 4069080 w 7507224"/>
              <a:gd name="connsiteY217" fmla="*/ 3814139 h 4243907"/>
              <a:gd name="connsiteX218" fmla="*/ 4087368 w 7507224"/>
              <a:gd name="connsiteY218" fmla="*/ 3878147 h 4243907"/>
              <a:gd name="connsiteX219" fmla="*/ 4087368 w 7507224"/>
              <a:gd name="connsiteY219" fmla="*/ 4179899 h 4243907"/>
              <a:gd name="connsiteX220" fmla="*/ 4078224 w 7507224"/>
              <a:gd name="connsiteY220" fmla="*/ 4243907 h 4243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Lst>
            <a:rect l="l" t="t" r="r" b="b"/>
            <a:pathLst>
              <a:path w="7507224" h="4243907">
                <a:moveTo>
                  <a:pt x="0" y="257123"/>
                </a:moveTo>
                <a:cubicBezTo>
                  <a:pt x="12192" y="272363"/>
                  <a:pt x="22776" y="289043"/>
                  <a:pt x="36576" y="302843"/>
                </a:cubicBezTo>
                <a:cubicBezTo>
                  <a:pt x="44347" y="310614"/>
                  <a:pt x="56237" y="313360"/>
                  <a:pt x="64008" y="321131"/>
                </a:cubicBezTo>
                <a:cubicBezTo>
                  <a:pt x="105368" y="362491"/>
                  <a:pt x="56324" y="339906"/>
                  <a:pt x="109728" y="357707"/>
                </a:cubicBezTo>
                <a:cubicBezTo>
                  <a:pt x="143519" y="408393"/>
                  <a:pt x="108683" y="368302"/>
                  <a:pt x="155448" y="394283"/>
                </a:cubicBezTo>
                <a:cubicBezTo>
                  <a:pt x="174661" y="404957"/>
                  <a:pt x="192024" y="418667"/>
                  <a:pt x="210312" y="430859"/>
                </a:cubicBezTo>
                <a:cubicBezTo>
                  <a:pt x="219456" y="436955"/>
                  <a:pt x="227318" y="445672"/>
                  <a:pt x="237744" y="449147"/>
                </a:cubicBezTo>
                <a:lnTo>
                  <a:pt x="265176" y="458291"/>
                </a:lnTo>
                <a:cubicBezTo>
                  <a:pt x="274320" y="467435"/>
                  <a:pt x="281304" y="479443"/>
                  <a:pt x="292608" y="485723"/>
                </a:cubicBezTo>
                <a:cubicBezTo>
                  <a:pt x="309459" y="495085"/>
                  <a:pt x="329184" y="497915"/>
                  <a:pt x="347472" y="504011"/>
                </a:cubicBezTo>
                <a:cubicBezTo>
                  <a:pt x="356616" y="507059"/>
                  <a:pt x="366884" y="507808"/>
                  <a:pt x="374904" y="513155"/>
                </a:cubicBezTo>
                <a:cubicBezTo>
                  <a:pt x="453520" y="565566"/>
                  <a:pt x="354052" y="502729"/>
                  <a:pt x="429768" y="540587"/>
                </a:cubicBezTo>
                <a:cubicBezTo>
                  <a:pt x="439598" y="545502"/>
                  <a:pt x="448757" y="551840"/>
                  <a:pt x="457200" y="558875"/>
                </a:cubicBezTo>
                <a:cubicBezTo>
                  <a:pt x="487534" y="584154"/>
                  <a:pt x="478010" y="587568"/>
                  <a:pt x="512064" y="604595"/>
                </a:cubicBezTo>
                <a:cubicBezTo>
                  <a:pt x="520685" y="608906"/>
                  <a:pt x="530875" y="609428"/>
                  <a:pt x="539496" y="613739"/>
                </a:cubicBezTo>
                <a:cubicBezTo>
                  <a:pt x="549326" y="618654"/>
                  <a:pt x="556827" y="627698"/>
                  <a:pt x="566928" y="632027"/>
                </a:cubicBezTo>
                <a:cubicBezTo>
                  <a:pt x="578479" y="636977"/>
                  <a:pt x="591420" y="637719"/>
                  <a:pt x="603504" y="641171"/>
                </a:cubicBezTo>
                <a:cubicBezTo>
                  <a:pt x="612772" y="643819"/>
                  <a:pt x="621527" y="648224"/>
                  <a:pt x="630936" y="650315"/>
                </a:cubicBezTo>
                <a:cubicBezTo>
                  <a:pt x="649035" y="654337"/>
                  <a:pt x="667813" y="654962"/>
                  <a:pt x="685800" y="659459"/>
                </a:cubicBezTo>
                <a:cubicBezTo>
                  <a:pt x="704502" y="664134"/>
                  <a:pt x="721581" y="675021"/>
                  <a:pt x="740664" y="677747"/>
                </a:cubicBezTo>
                <a:cubicBezTo>
                  <a:pt x="762000" y="680795"/>
                  <a:pt x="783447" y="683145"/>
                  <a:pt x="804672" y="686891"/>
                </a:cubicBezTo>
                <a:cubicBezTo>
                  <a:pt x="835283" y="692293"/>
                  <a:pt x="896112" y="705179"/>
                  <a:pt x="896112" y="705179"/>
                </a:cubicBezTo>
                <a:cubicBezTo>
                  <a:pt x="905256" y="711275"/>
                  <a:pt x="913443" y="719138"/>
                  <a:pt x="923544" y="723467"/>
                </a:cubicBezTo>
                <a:cubicBezTo>
                  <a:pt x="935095" y="728417"/>
                  <a:pt x="948036" y="729159"/>
                  <a:pt x="960120" y="732611"/>
                </a:cubicBezTo>
                <a:cubicBezTo>
                  <a:pt x="969388" y="735259"/>
                  <a:pt x="978693" y="737958"/>
                  <a:pt x="987552" y="741755"/>
                </a:cubicBezTo>
                <a:cubicBezTo>
                  <a:pt x="1000081" y="747125"/>
                  <a:pt x="1011472" y="754981"/>
                  <a:pt x="1024128" y="760043"/>
                </a:cubicBezTo>
                <a:cubicBezTo>
                  <a:pt x="1042026" y="767202"/>
                  <a:pt x="1060704" y="772235"/>
                  <a:pt x="1078992" y="778331"/>
                </a:cubicBezTo>
                <a:cubicBezTo>
                  <a:pt x="1088136" y="781379"/>
                  <a:pt x="1098404" y="782128"/>
                  <a:pt x="1106424" y="787475"/>
                </a:cubicBezTo>
                <a:cubicBezTo>
                  <a:pt x="1115568" y="793571"/>
                  <a:pt x="1124026" y="800848"/>
                  <a:pt x="1133856" y="805763"/>
                </a:cubicBezTo>
                <a:cubicBezTo>
                  <a:pt x="1146974" y="812322"/>
                  <a:pt x="1186145" y="821121"/>
                  <a:pt x="1197864" y="824051"/>
                </a:cubicBezTo>
                <a:cubicBezTo>
                  <a:pt x="1245446" y="821785"/>
                  <a:pt x="1429758" y="815289"/>
                  <a:pt x="1499616" y="805763"/>
                </a:cubicBezTo>
                <a:cubicBezTo>
                  <a:pt x="1530415" y="801563"/>
                  <a:pt x="1561567" y="797305"/>
                  <a:pt x="1591056" y="787475"/>
                </a:cubicBezTo>
                <a:cubicBezTo>
                  <a:pt x="1625619" y="775954"/>
                  <a:pt x="1629097" y="773210"/>
                  <a:pt x="1673352" y="769187"/>
                </a:cubicBezTo>
                <a:cubicBezTo>
                  <a:pt x="1722014" y="764763"/>
                  <a:pt x="1770901" y="763293"/>
                  <a:pt x="1819656" y="760043"/>
                </a:cubicBezTo>
                <a:cubicBezTo>
                  <a:pt x="1958537" y="750784"/>
                  <a:pt x="1915905" y="754429"/>
                  <a:pt x="2029968" y="741755"/>
                </a:cubicBezTo>
                <a:cubicBezTo>
                  <a:pt x="2042160" y="738707"/>
                  <a:pt x="2054276" y="735337"/>
                  <a:pt x="2066544" y="732611"/>
                </a:cubicBezTo>
                <a:cubicBezTo>
                  <a:pt x="2081716" y="729240"/>
                  <a:pt x="2097712" y="728924"/>
                  <a:pt x="2112264" y="723467"/>
                </a:cubicBezTo>
                <a:cubicBezTo>
                  <a:pt x="2122554" y="719608"/>
                  <a:pt x="2129170" y="708337"/>
                  <a:pt x="2139696" y="705179"/>
                </a:cubicBezTo>
                <a:cubicBezTo>
                  <a:pt x="2160340" y="698986"/>
                  <a:pt x="2182368" y="699083"/>
                  <a:pt x="2203704" y="696035"/>
                </a:cubicBezTo>
                <a:cubicBezTo>
                  <a:pt x="2284752" y="669019"/>
                  <a:pt x="2239409" y="679876"/>
                  <a:pt x="2340864" y="668603"/>
                </a:cubicBezTo>
                <a:cubicBezTo>
                  <a:pt x="2418881" y="642597"/>
                  <a:pt x="2337237" y="667207"/>
                  <a:pt x="2514600" y="650315"/>
                </a:cubicBezTo>
                <a:cubicBezTo>
                  <a:pt x="2530072" y="648841"/>
                  <a:pt x="2545080" y="644219"/>
                  <a:pt x="2560320" y="641171"/>
                </a:cubicBezTo>
                <a:cubicBezTo>
                  <a:pt x="2602992" y="644219"/>
                  <a:pt x="2645790" y="645837"/>
                  <a:pt x="2688336" y="650315"/>
                </a:cubicBezTo>
                <a:cubicBezTo>
                  <a:pt x="2703792" y="651942"/>
                  <a:pt x="2718884" y="656088"/>
                  <a:pt x="2734056" y="659459"/>
                </a:cubicBezTo>
                <a:cubicBezTo>
                  <a:pt x="2768501" y="667113"/>
                  <a:pt x="2767516" y="667564"/>
                  <a:pt x="2798064" y="677747"/>
                </a:cubicBezTo>
                <a:cubicBezTo>
                  <a:pt x="2898648" y="674699"/>
                  <a:pt x="2999341" y="674185"/>
                  <a:pt x="3099816" y="668603"/>
                </a:cubicBezTo>
                <a:cubicBezTo>
                  <a:pt x="3109440" y="668068"/>
                  <a:pt x="3117721" y="660925"/>
                  <a:pt x="3127248" y="659459"/>
                </a:cubicBezTo>
                <a:cubicBezTo>
                  <a:pt x="3157524" y="654801"/>
                  <a:pt x="3188208" y="653363"/>
                  <a:pt x="3218688" y="650315"/>
                </a:cubicBezTo>
                <a:cubicBezTo>
                  <a:pt x="3279820" y="629938"/>
                  <a:pt x="3240777" y="640551"/>
                  <a:pt x="3355848" y="632027"/>
                </a:cubicBezTo>
                <a:lnTo>
                  <a:pt x="3493008" y="622883"/>
                </a:lnTo>
                <a:cubicBezTo>
                  <a:pt x="3505200" y="619835"/>
                  <a:pt x="3517316" y="616465"/>
                  <a:pt x="3529584" y="613739"/>
                </a:cubicBezTo>
                <a:cubicBezTo>
                  <a:pt x="3544756" y="610368"/>
                  <a:pt x="3560310" y="608684"/>
                  <a:pt x="3575304" y="604595"/>
                </a:cubicBezTo>
                <a:cubicBezTo>
                  <a:pt x="3593902" y="599523"/>
                  <a:pt x="3611153" y="589476"/>
                  <a:pt x="3630168" y="586307"/>
                </a:cubicBezTo>
                <a:cubicBezTo>
                  <a:pt x="3648456" y="583259"/>
                  <a:pt x="3666933" y="581185"/>
                  <a:pt x="3685032" y="577163"/>
                </a:cubicBezTo>
                <a:cubicBezTo>
                  <a:pt x="3738382" y="565308"/>
                  <a:pt x="3686781" y="572495"/>
                  <a:pt x="3739896" y="549731"/>
                </a:cubicBezTo>
                <a:cubicBezTo>
                  <a:pt x="3751447" y="544781"/>
                  <a:pt x="3764435" y="544198"/>
                  <a:pt x="3776472" y="540587"/>
                </a:cubicBezTo>
                <a:cubicBezTo>
                  <a:pt x="3794936" y="535048"/>
                  <a:pt x="3813048" y="528395"/>
                  <a:pt x="3831336" y="522299"/>
                </a:cubicBezTo>
                <a:cubicBezTo>
                  <a:pt x="3840480" y="519251"/>
                  <a:pt x="3850748" y="518502"/>
                  <a:pt x="3858768" y="513155"/>
                </a:cubicBezTo>
                <a:cubicBezTo>
                  <a:pt x="3867912" y="507059"/>
                  <a:pt x="3876099" y="499196"/>
                  <a:pt x="3886200" y="494867"/>
                </a:cubicBezTo>
                <a:cubicBezTo>
                  <a:pt x="3921981" y="479532"/>
                  <a:pt x="3940760" y="492021"/>
                  <a:pt x="3977640" y="467435"/>
                </a:cubicBezTo>
                <a:cubicBezTo>
                  <a:pt x="3986784" y="461339"/>
                  <a:pt x="3995029" y="453610"/>
                  <a:pt x="4005072" y="449147"/>
                </a:cubicBezTo>
                <a:cubicBezTo>
                  <a:pt x="4022688" y="441318"/>
                  <a:pt x="4043896" y="441552"/>
                  <a:pt x="4059936" y="430859"/>
                </a:cubicBezTo>
                <a:cubicBezTo>
                  <a:pt x="4095963" y="406841"/>
                  <a:pt x="4090000" y="407341"/>
                  <a:pt x="4142232" y="394283"/>
                </a:cubicBezTo>
                <a:cubicBezTo>
                  <a:pt x="4153951" y="391353"/>
                  <a:pt x="4193122" y="382554"/>
                  <a:pt x="4206240" y="375995"/>
                </a:cubicBezTo>
                <a:cubicBezTo>
                  <a:pt x="4216070" y="371080"/>
                  <a:pt x="4223629" y="362170"/>
                  <a:pt x="4233672" y="357707"/>
                </a:cubicBezTo>
                <a:cubicBezTo>
                  <a:pt x="4251288" y="349878"/>
                  <a:pt x="4270248" y="345515"/>
                  <a:pt x="4288536" y="339419"/>
                </a:cubicBezTo>
                <a:lnTo>
                  <a:pt x="4315968" y="330275"/>
                </a:lnTo>
                <a:lnTo>
                  <a:pt x="4343400" y="321131"/>
                </a:lnTo>
                <a:cubicBezTo>
                  <a:pt x="4352544" y="318083"/>
                  <a:pt x="4362812" y="317334"/>
                  <a:pt x="4370832" y="311987"/>
                </a:cubicBezTo>
                <a:cubicBezTo>
                  <a:pt x="4379976" y="305891"/>
                  <a:pt x="4388434" y="298614"/>
                  <a:pt x="4398264" y="293699"/>
                </a:cubicBezTo>
                <a:cubicBezTo>
                  <a:pt x="4419166" y="283248"/>
                  <a:pt x="4450548" y="280628"/>
                  <a:pt x="4471416" y="275411"/>
                </a:cubicBezTo>
                <a:cubicBezTo>
                  <a:pt x="4480767" y="273073"/>
                  <a:pt x="4489580" y="268915"/>
                  <a:pt x="4498848" y="266267"/>
                </a:cubicBezTo>
                <a:cubicBezTo>
                  <a:pt x="4510932" y="262815"/>
                  <a:pt x="4523232" y="260171"/>
                  <a:pt x="4535424" y="257123"/>
                </a:cubicBezTo>
                <a:cubicBezTo>
                  <a:pt x="4544568" y="251027"/>
                  <a:pt x="4552813" y="243298"/>
                  <a:pt x="4562856" y="238835"/>
                </a:cubicBezTo>
                <a:cubicBezTo>
                  <a:pt x="4580472" y="231006"/>
                  <a:pt x="4601680" y="231240"/>
                  <a:pt x="4617720" y="220547"/>
                </a:cubicBezTo>
                <a:cubicBezTo>
                  <a:pt x="4626864" y="214451"/>
                  <a:pt x="4635109" y="206722"/>
                  <a:pt x="4645152" y="202259"/>
                </a:cubicBezTo>
                <a:cubicBezTo>
                  <a:pt x="4662768" y="194430"/>
                  <a:pt x="4681728" y="190067"/>
                  <a:pt x="4700016" y="183971"/>
                </a:cubicBezTo>
                <a:cubicBezTo>
                  <a:pt x="4709160" y="180923"/>
                  <a:pt x="4719428" y="180174"/>
                  <a:pt x="4727448" y="174827"/>
                </a:cubicBezTo>
                <a:cubicBezTo>
                  <a:pt x="4736592" y="168731"/>
                  <a:pt x="4744837" y="161002"/>
                  <a:pt x="4754880" y="156539"/>
                </a:cubicBezTo>
                <a:lnTo>
                  <a:pt x="4837176" y="129107"/>
                </a:lnTo>
                <a:lnTo>
                  <a:pt x="4919472" y="101675"/>
                </a:lnTo>
                <a:lnTo>
                  <a:pt x="4946904" y="92531"/>
                </a:lnTo>
                <a:cubicBezTo>
                  <a:pt x="4956048" y="89483"/>
                  <a:pt x="4964745" y="84346"/>
                  <a:pt x="4974336" y="83387"/>
                </a:cubicBezTo>
                <a:lnTo>
                  <a:pt x="5065776" y="74243"/>
                </a:lnTo>
                <a:cubicBezTo>
                  <a:pt x="5161303" y="42401"/>
                  <a:pt x="5083021" y="64019"/>
                  <a:pt x="5212080" y="46811"/>
                </a:cubicBezTo>
                <a:cubicBezTo>
                  <a:pt x="5246553" y="42215"/>
                  <a:pt x="5261781" y="35766"/>
                  <a:pt x="5294376" y="28523"/>
                </a:cubicBezTo>
                <a:cubicBezTo>
                  <a:pt x="5309548" y="25152"/>
                  <a:pt x="5324661" y="21195"/>
                  <a:pt x="5340096" y="19379"/>
                </a:cubicBezTo>
                <a:cubicBezTo>
                  <a:pt x="5376547" y="15091"/>
                  <a:pt x="5413248" y="13283"/>
                  <a:pt x="5449824" y="10235"/>
                </a:cubicBezTo>
                <a:cubicBezTo>
                  <a:pt x="5458968" y="7187"/>
                  <a:pt x="5467617" y="1091"/>
                  <a:pt x="5477256" y="1091"/>
                </a:cubicBezTo>
                <a:cubicBezTo>
                  <a:pt x="5872717" y="1091"/>
                  <a:pt x="5789776" y="-6707"/>
                  <a:pt x="5998464" y="19379"/>
                </a:cubicBezTo>
                <a:cubicBezTo>
                  <a:pt x="6090655" y="50109"/>
                  <a:pt x="5947655" y="3222"/>
                  <a:pt x="6062472" y="37667"/>
                </a:cubicBezTo>
                <a:cubicBezTo>
                  <a:pt x="6080936" y="43206"/>
                  <a:pt x="6101296" y="45262"/>
                  <a:pt x="6117336" y="55955"/>
                </a:cubicBezTo>
                <a:cubicBezTo>
                  <a:pt x="6135624" y="68147"/>
                  <a:pt x="6151348" y="85580"/>
                  <a:pt x="6172200" y="92531"/>
                </a:cubicBezTo>
                <a:cubicBezTo>
                  <a:pt x="6181344" y="95579"/>
                  <a:pt x="6191011" y="97364"/>
                  <a:pt x="6199632" y="101675"/>
                </a:cubicBezTo>
                <a:cubicBezTo>
                  <a:pt x="6209462" y="106590"/>
                  <a:pt x="6217021" y="115500"/>
                  <a:pt x="6227064" y="119963"/>
                </a:cubicBezTo>
                <a:cubicBezTo>
                  <a:pt x="6244680" y="127792"/>
                  <a:pt x="6281928" y="138251"/>
                  <a:pt x="6281928" y="138251"/>
                </a:cubicBezTo>
                <a:cubicBezTo>
                  <a:pt x="6291072" y="147395"/>
                  <a:pt x="6298056" y="159403"/>
                  <a:pt x="6309360" y="165683"/>
                </a:cubicBezTo>
                <a:cubicBezTo>
                  <a:pt x="6326211" y="175045"/>
                  <a:pt x="6345522" y="179296"/>
                  <a:pt x="6364224" y="183971"/>
                </a:cubicBezTo>
                <a:cubicBezTo>
                  <a:pt x="6456078" y="206934"/>
                  <a:pt x="6413531" y="194311"/>
                  <a:pt x="6492240" y="220547"/>
                </a:cubicBezTo>
                <a:lnTo>
                  <a:pt x="6519672" y="229691"/>
                </a:lnTo>
                <a:cubicBezTo>
                  <a:pt x="6528816" y="232739"/>
                  <a:pt x="6539084" y="233488"/>
                  <a:pt x="6547104" y="238835"/>
                </a:cubicBezTo>
                <a:cubicBezTo>
                  <a:pt x="6556248" y="244931"/>
                  <a:pt x="6564493" y="252660"/>
                  <a:pt x="6574536" y="257123"/>
                </a:cubicBezTo>
                <a:cubicBezTo>
                  <a:pt x="6592152" y="264952"/>
                  <a:pt x="6611112" y="269315"/>
                  <a:pt x="6629400" y="275411"/>
                </a:cubicBezTo>
                <a:lnTo>
                  <a:pt x="6656832" y="284555"/>
                </a:lnTo>
                <a:lnTo>
                  <a:pt x="6684264" y="293699"/>
                </a:lnTo>
                <a:cubicBezTo>
                  <a:pt x="6693408" y="296747"/>
                  <a:pt x="6703676" y="297496"/>
                  <a:pt x="6711696" y="302843"/>
                </a:cubicBezTo>
                <a:cubicBezTo>
                  <a:pt x="6729984" y="315035"/>
                  <a:pt x="6745708" y="332468"/>
                  <a:pt x="6766560" y="339419"/>
                </a:cubicBezTo>
                <a:cubicBezTo>
                  <a:pt x="6775704" y="342467"/>
                  <a:pt x="6785566" y="343882"/>
                  <a:pt x="6793992" y="348563"/>
                </a:cubicBezTo>
                <a:cubicBezTo>
                  <a:pt x="6813205" y="359237"/>
                  <a:pt x="6828004" y="378188"/>
                  <a:pt x="6848856" y="385139"/>
                </a:cubicBezTo>
                <a:cubicBezTo>
                  <a:pt x="6858000" y="388187"/>
                  <a:pt x="6867862" y="389602"/>
                  <a:pt x="6876288" y="394283"/>
                </a:cubicBezTo>
                <a:cubicBezTo>
                  <a:pt x="6895501" y="404957"/>
                  <a:pt x="6910300" y="423908"/>
                  <a:pt x="6931152" y="430859"/>
                </a:cubicBezTo>
                <a:lnTo>
                  <a:pt x="6986016" y="449147"/>
                </a:lnTo>
                <a:cubicBezTo>
                  <a:pt x="6995160" y="452195"/>
                  <a:pt x="7005428" y="452944"/>
                  <a:pt x="7013448" y="458291"/>
                </a:cubicBezTo>
                <a:cubicBezTo>
                  <a:pt x="7031736" y="470483"/>
                  <a:pt x="7047460" y="487916"/>
                  <a:pt x="7068312" y="494867"/>
                </a:cubicBezTo>
                <a:cubicBezTo>
                  <a:pt x="7137263" y="517851"/>
                  <a:pt x="7052272" y="486847"/>
                  <a:pt x="7123176" y="522299"/>
                </a:cubicBezTo>
                <a:cubicBezTo>
                  <a:pt x="7131797" y="526610"/>
                  <a:pt x="7142182" y="526762"/>
                  <a:pt x="7150608" y="531443"/>
                </a:cubicBezTo>
                <a:lnTo>
                  <a:pt x="7232904" y="586307"/>
                </a:lnTo>
                <a:lnTo>
                  <a:pt x="7260336" y="604595"/>
                </a:lnTo>
                <a:cubicBezTo>
                  <a:pt x="7312747" y="683211"/>
                  <a:pt x="7242960" y="590694"/>
                  <a:pt x="7306056" y="641171"/>
                </a:cubicBezTo>
                <a:cubicBezTo>
                  <a:pt x="7314638" y="648036"/>
                  <a:pt x="7317309" y="660160"/>
                  <a:pt x="7324344" y="668603"/>
                </a:cubicBezTo>
                <a:cubicBezTo>
                  <a:pt x="7332623" y="678537"/>
                  <a:pt x="7343497" y="686101"/>
                  <a:pt x="7351776" y="696035"/>
                </a:cubicBezTo>
                <a:cubicBezTo>
                  <a:pt x="7389876" y="741755"/>
                  <a:pt x="7347204" y="708227"/>
                  <a:pt x="7397496" y="741755"/>
                </a:cubicBezTo>
                <a:cubicBezTo>
                  <a:pt x="7403592" y="750899"/>
                  <a:pt x="7407202" y="762322"/>
                  <a:pt x="7415784" y="769187"/>
                </a:cubicBezTo>
                <a:cubicBezTo>
                  <a:pt x="7423310" y="775208"/>
                  <a:pt x="7436400" y="771515"/>
                  <a:pt x="7443216" y="778331"/>
                </a:cubicBezTo>
                <a:cubicBezTo>
                  <a:pt x="7458758" y="793873"/>
                  <a:pt x="7467600" y="814907"/>
                  <a:pt x="7479792" y="833195"/>
                </a:cubicBezTo>
                <a:cubicBezTo>
                  <a:pt x="7503427" y="868647"/>
                  <a:pt x="7494605" y="850201"/>
                  <a:pt x="7507224" y="888059"/>
                </a:cubicBezTo>
                <a:cubicBezTo>
                  <a:pt x="7504176" y="924635"/>
                  <a:pt x="7502931" y="961406"/>
                  <a:pt x="7498080" y="997787"/>
                </a:cubicBezTo>
                <a:cubicBezTo>
                  <a:pt x="7496806" y="1007341"/>
                  <a:pt x="7494854" y="1017611"/>
                  <a:pt x="7488936" y="1025219"/>
                </a:cubicBezTo>
                <a:cubicBezTo>
                  <a:pt x="7420106" y="1113714"/>
                  <a:pt x="7461273" y="1061911"/>
                  <a:pt x="7406640" y="1089227"/>
                </a:cubicBezTo>
                <a:cubicBezTo>
                  <a:pt x="7376500" y="1104297"/>
                  <a:pt x="7384975" y="1111552"/>
                  <a:pt x="7351776" y="1116659"/>
                </a:cubicBezTo>
                <a:cubicBezTo>
                  <a:pt x="7321500" y="1121317"/>
                  <a:pt x="7290816" y="1122755"/>
                  <a:pt x="7260336" y="1125803"/>
                </a:cubicBezTo>
                <a:cubicBezTo>
                  <a:pt x="7253106" y="1125247"/>
                  <a:pt x="7130712" y="1120628"/>
                  <a:pt x="7095744" y="1107515"/>
                </a:cubicBezTo>
                <a:cubicBezTo>
                  <a:pt x="7085454" y="1103656"/>
                  <a:pt x="7078355" y="1093690"/>
                  <a:pt x="7068312" y="1089227"/>
                </a:cubicBezTo>
                <a:cubicBezTo>
                  <a:pt x="7050696" y="1081398"/>
                  <a:pt x="7029488" y="1081632"/>
                  <a:pt x="7013448" y="1070939"/>
                </a:cubicBezTo>
                <a:cubicBezTo>
                  <a:pt x="7004304" y="1064843"/>
                  <a:pt x="6996059" y="1057114"/>
                  <a:pt x="6986016" y="1052651"/>
                </a:cubicBezTo>
                <a:cubicBezTo>
                  <a:pt x="6968400" y="1044822"/>
                  <a:pt x="6949440" y="1040459"/>
                  <a:pt x="6931152" y="1034363"/>
                </a:cubicBezTo>
                <a:cubicBezTo>
                  <a:pt x="6922008" y="1031315"/>
                  <a:pt x="6911740" y="1030566"/>
                  <a:pt x="6903720" y="1025219"/>
                </a:cubicBezTo>
                <a:cubicBezTo>
                  <a:pt x="6825104" y="972808"/>
                  <a:pt x="6924572" y="1035645"/>
                  <a:pt x="6848856" y="997787"/>
                </a:cubicBezTo>
                <a:cubicBezTo>
                  <a:pt x="6839026" y="992872"/>
                  <a:pt x="6831467" y="983962"/>
                  <a:pt x="6821424" y="979499"/>
                </a:cubicBezTo>
                <a:cubicBezTo>
                  <a:pt x="6803808" y="971670"/>
                  <a:pt x="6784848" y="967307"/>
                  <a:pt x="6766560" y="961211"/>
                </a:cubicBezTo>
                <a:cubicBezTo>
                  <a:pt x="6757416" y="958163"/>
                  <a:pt x="6747148" y="957414"/>
                  <a:pt x="6739128" y="952067"/>
                </a:cubicBezTo>
                <a:cubicBezTo>
                  <a:pt x="6729984" y="945971"/>
                  <a:pt x="6721739" y="938242"/>
                  <a:pt x="6711696" y="933779"/>
                </a:cubicBezTo>
                <a:cubicBezTo>
                  <a:pt x="6694080" y="925950"/>
                  <a:pt x="6672872" y="926184"/>
                  <a:pt x="6656832" y="915491"/>
                </a:cubicBezTo>
                <a:cubicBezTo>
                  <a:pt x="6632171" y="899051"/>
                  <a:pt x="6630361" y="894369"/>
                  <a:pt x="6601968" y="888059"/>
                </a:cubicBezTo>
                <a:cubicBezTo>
                  <a:pt x="6583869" y="884037"/>
                  <a:pt x="6565203" y="882937"/>
                  <a:pt x="6547104" y="878915"/>
                </a:cubicBezTo>
                <a:cubicBezTo>
                  <a:pt x="6537695" y="876824"/>
                  <a:pt x="6529245" y="870897"/>
                  <a:pt x="6519672" y="869771"/>
                </a:cubicBezTo>
                <a:cubicBezTo>
                  <a:pt x="6477184" y="864772"/>
                  <a:pt x="6434328" y="863675"/>
                  <a:pt x="6391656" y="860627"/>
                </a:cubicBezTo>
                <a:lnTo>
                  <a:pt x="6309360" y="833195"/>
                </a:lnTo>
                <a:cubicBezTo>
                  <a:pt x="6300216" y="830147"/>
                  <a:pt x="6291492" y="825247"/>
                  <a:pt x="6281928" y="824051"/>
                </a:cubicBezTo>
                <a:lnTo>
                  <a:pt x="6208776" y="814907"/>
                </a:lnTo>
                <a:cubicBezTo>
                  <a:pt x="6127728" y="787891"/>
                  <a:pt x="6173071" y="798748"/>
                  <a:pt x="6071616" y="787475"/>
                </a:cubicBezTo>
                <a:cubicBezTo>
                  <a:pt x="5971032" y="790523"/>
                  <a:pt x="5870347" y="791187"/>
                  <a:pt x="5769864" y="796619"/>
                </a:cubicBezTo>
                <a:cubicBezTo>
                  <a:pt x="5757315" y="797297"/>
                  <a:pt x="5745325" y="802152"/>
                  <a:pt x="5733288" y="805763"/>
                </a:cubicBezTo>
                <a:cubicBezTo>
                  <a:pt x="5714824" y="811302"/>
                  <a:pt x="5697126" y="819376"/>
                  <a:pt x="5678424" y="824051"/>
                </a:cubicBezTo>
                <a:cubicBezTo>
                  <a:pt x="5666232" y="827099"/>
                  <a:pt x="5653615" y="828782"/>
                  <a:pt x="5641848" y="833195"/>
                </a:cubicBezTo>
                <a:cubicBezTo>
                  <a:pt x="5629085" y="837981"/>
                  <a:pt x="5617928" y="846421"/>
                  <a:pt x="5605272" y="851483"/>
                </a:cubicBezTo>
                <a:cubicBezTo>
                  <a:pt x="5587374" y="858642"/>
                  <a:pt x="5568696" y="863675"/>
                  <a:pt x="5550408" y="869771"/>
                </a:cubicBezTo>
                <a:lnTo>
                  <a:pt x="5522976" y="878915"/>
                </a:lnTo>
                <a:lnTo>
                  <a:pt x="5495544" y="888059"/>
                </a:lnTo>
                <a:cubicBezTo>
                  <a:pt x="5486400" y="891107"/>
                  <a:pt x="5477619" y="895618"/>
                  <a:pt x="5468112" y="897203"/>
                </a:cubicBezTo>
                <a:cubicBezTo>
                  <a:pt x="5449824" y="900251"/>
                  <a:pt x="5431347" y="902325"/>
                  <a:pt x="5413248" y="906347"/>
                </a:cubicBezTo>
                <a:cubicBezTo>
                  <a:pt x="5403839" y="908438"/>
                  <a:pt x="5395299" y="913767"/>
                  <a:pt x="5385816" y="915491"/>
                </a:cubicBezTo>
                <a:cubicBezTo>
                  <a:pt x="5361639" y="919887"/>
                  <a:pt x="5337048" y="921587"/>
                  <a:pt x="5312664" y="924635"/>
                </a:cubicBezTo>
                <a:cubicBezTo>
                  <a:pt x="5303520" y="930731"/>
                  <a:pt x="5295275" y="938460"/>
                  <a:pt x="5285232" y="942923"/>
                </a:cubicBezTo>
                <a:cubicBezTo>
                  <a:pt x="5267616" y="950752"/>
                  <a:pt x="5246408" y="950518"/>
                  <a:pt x="5230368" y="961211"/>
                </a:cubicBezTo>
                <a:cubicBezTo>
                  <a:pt x="5194916" y="984846"/>
                  <a:pt x="5213362" y="976024"/>
                  <a:pt x="5175504" y="988643"/>
                </a:cubicBezTo>
                <a:cubicBezTo>
                  <a:pt x="5166360" y="997787"/>
                  <a:pt x="5159376" y="1009795"/>
                  <a:pt x="5148072" y="1016075"/>
                </a:cubicBezTo>
                <a:cubicBezTo>
                  <a:pt x="5131221" y="1025437"/>
                  <a:pt x="5111496" y="1028267"/>
                  <a:pt x="5093208" y="1034363"/>
                </a:cubicBezTo>
                <a:cubicBezTo>
                  <a:pt x="5084064" y="1037411"/>
                  <a:pt x="5073796" y="1038160"/>
                  <a:pt x="5065776" y="1043507"/>
                </a:cubicBezTo>
                <a:lnTo>
                  <a:pt x="4956048" y="1116659"/>
                </a:lnTo>
                <a:cubicBezTo>
                  <a:pt x="4946904" y="1122755"/>
                  <a:pt x="4939042" y="1131472"/>
                  <a:pt x="4928616" y="1134947"/>
                </a:cubicBezTo>
                <a:lnTo>
                  <a:pt x="4846320" y="1162379"/>
                </a:lnTo>
                <a:lnTo>
                  <a:pt x="4818888" y="1171523"/>
                </a:lnTo>
                <a:cubicBezTo>
                  <a:pt x="4809744" y="1174571"/>
                  <a:pt x="4800807" y="1178329"/>
                  <a:pt x="4791456" y="1180667"/>
                </a:cubicBezTo>
                <a:cubicBezTo>
                  <a:pt x="4779737" y="1183597"/>
                  <a:pt x="4740566" y="1192396"/>
                  <a:pt x="4727448" y="1198955"/>
                </a:cubicBezTo>
                <a:cubicBezTo>
                  <a:pt x="4653206" y="1236076"/>
                  <a:pt x="4752249" y="1201013"/>
                  <a:pt x="4663440" y="1226387"/>
                </a:cubicBezTo>
                <a:cubicBezTo>
                  <a:pt x="4593409" y="1246396"/>
                  <a:pt x="4680711" y="1221759"/>
                  <a:pt x="4608576" y="1253819"/>
                </a:cubicBezTo>
                <a:cubicBezTo>
                  <a:pt x="4495003" y="1304296"/>
                  <a:pt x="4612916" y="1232638"/>
                  <a:pt x="4498848" y="1308683"/>
                </a:cubicBezTo>
                <a:cubicBezTo>
                  <a:pt x="4489704" y="1314779"/>
                  <a:pt x="4481842" y="1323496"/>
                  <a:pt x="4471416" y="1326971"/>
                </a:cubicBezTo>
                <a:lnTo>
                  <a:pt x="4416552" y="1345259"/>
                </a:lnTo>
                <a:cubicBezTo>
                  <a:pt x="4410456" y="1354403"/>
                  <a:pt x="4407583" y="1366866"/>
                  <a:pt x="4398264" y="1372691"/>
                </a:cubicBezTo>
                <a:cubicBezTo>
                  <a:pt x="4381917" y="1382908"/>
                  <a:pt x="4343400" y="1390979"/>
                  <a:pt x="4343400" y="1390979"/>
                </a:cubicBezTo>
                <a:cubicBezTo>
                  <a:pt x="4291398" y="1442981"/>
                  <a:pt x="4341469" y="1401088"/>
                  <a:pt x="4288536" y="1427555"/>
                </a:cubicBezTo>
                <a:cubicBezTo>
                  <a:pt x="4254482" y="1444582"/>
                  <a:pt x="4264006" y="1447996"/>
                  <a:pt x="4233672" y="1473275"/>
                </a:cubicBezTo>
                <a:cubicBezTo>
                  <a:pt x="4192444" y="1507632"/>
                  <a:pt x="4195835" y="1479738"/>
                  <a:pt x="4151376" y="1546427"/>
                </a:cubicBezTo>
                <a:cubicBezTo>
                  <a:pt x="4139184" y="1564715"/>
                  <a:pt x="4133088" y="1589099"/>
                  <a:pt x="4114800" y="1601291"/>
                </a:cubicBezTo>
                <a:lnTo>
                  <a:pt x="4059936" y="1637867"/>
                </a:lnTo>
                <a:cubicBezTo>
                  <a:pt x="4011168" y="1711019"/>
                  <a:pt x="4075176" y="1622627"/>
                  <a:pt x="4014216" y="1683587"/>
                </a:cubicBezTo>
                <a:cubicBezTo>
                  <a:pt x="3953256" y="1744547"/>
                  <a:pt x="4041648" y="1680539"/>
                  <a:pt x="3968496" y="1729307"/>
                </a:cubicBezTo>
                <a:cubicBezTo>
                  <a:pt x="3965448" y="1738451"/>
                  <a:pt x="3964033" y="1748313"/>
                  <a:pt x="3959352" y="1756739"/>
                </a:cubicBezTo>
                <a:lnTo>
                  <a:pt x="3904488" y="1839035"/>
                </a:lnTo>
                <a:cubicBezTo>
                  <a:pt x="3898392" y="1848179"/>
                  <a:pt x="3889675" y="1856041"/>
                  <a:pt x="3886200" y="1866467"/>
                </a:cubicBezTo>
                <a:cubicBezTo>
                  <a:pt x="3870105" y="1914751"/>
                  <a:pt x="3882403" y="1885879"/>
                  <a:pt x="3840480" y="1948763"/>
                </a:cubicBezTo>
                <a:cubicBezTo>
                  <a:pt x="3834384" y="1957907"/>
                  <a:pt x="3825667" y="1965769"/>
                  <a:pt x="3822192" y="1976195"/>
                </a:cubicBezTo>
                <a:cubicBezTo>
                  <a:pt x="3819144" y="1985339"/>
                  <a:pt x="3819069" y="1996101"/>
                  <a:pt x="3813048" y="2003627"/>
                </a:cubicBezTo>
                <a:cubicBezTo>
                  <a:pt x="3806183" y="2012209"/>
                  <a:pt x="3794760" y="2015819"/>
                  <a:pt x="3785616" y="2021915"/>
                </a:cubicBezTo>
                <a:cubicBezTo>
                  <a:pt x="3733205" y="2100531"/>
                  <a:pt x="3796042" y="2001063"/>
                  <a:pt x="3758184" y="2076779"/>
                </a:cubicBezTo>
                <a:cubicBezTo>
                  <a:pt x="3753269" y="2086609"/>
                  <a:pt x="3744359" y="2094168"/>
                  <a:pt x="3739896" y="2104211"/>
                </a:cubicBezTo>
                <a:cubicBezTo>
                  <a:pt x="3720575" y="2147683"/>
                  <a:pt x="3720132" y="2167933"/>
                  <a:pt x="3712464" y="2213939"/>
                </a:cubicBezTo>
                <a:cubicBezTo>
                  <a:pt x="3709416" y="2329763"/>
                  <a:pt x="3708965" y="2445685"/>
                  <a:pt x="3703320" y="2561411"/>
                </a:cubicBezTo>
                <a:cubicBezTo>
                  <a:pt x="3702850" y="2571038"/>
                  <a:pt x="3696066" y="2579392"/>
                  <a:pt x="3694176" y="2588843"/>
                </a:cubicBezTo>
                <a:cubicBezTo>
                  <a:pt x="3689949" y="2609977"/>
                  <a:pt x="3688575" y="2631592"/>
                  <a:pt x="3685032" y="2652851"/>
                </a:cubicBezTo>
                <a:cubicBezTo>
                  <a:pt x="3682477" y="2668181"/>
                  <a:pt x="3678936" y="2683331"/>
                  <a:pt x="3675888" y="2698571"/>
                </a:cubicBezTo>
                <a:cubicBezTo>
                  <a:pt x="3673496" y="2775120"/>
                  <a:pt x="3653814" y="2963106"/>
                  <a:pt x="3675888" y="3073475"/>
                </a:cubicBezTo>
                <a:cubicBezTo>
                  <a:pt x="3688169" y="3134880"/>
                  <a:pt x="3688889" y="3114514"/>
                  <a:pt x="3712464" y="3155771"/>
                </a:cubicBezTo>
                <a:cubicBezTo>
                  <a:pt x="3719227" y="3167606"/>
                  <a:pt x="3723739" y="3180658"/>
                  <a:pt x="3730752" y="3192347"/>
                </a:cubicBezTo>
                <a:cubicBezTo>
                  <a:pt x="3763564" y="3247033"/>
                  <a:pt x="3758221" y="3238104"/>
                  <a:pt x="3794760" y="3274643"/>
                </a:cubicBezTo>
                <a:cubicBezTo>
                  <a:pt x="3810855" y="3322927"/>
                  <a:pt x="3798557" y="3294055"/>
                  <a:pt x="3840480" y="3356939"/>
                </a:cubicBezTo>
                <a:cubicBezTo>
                  <a:pt x="3846576" y="3366083"/>
                  <a:pt x="3855293" y="3373945"/>
                  <a:pt x="3858768" y="3384371"/>
                </a:cubicBezTo>
                <a:cubicBezTo>
                  <a:pt x="3874863" y="3432655"/>
                  <a:pt x="3862565" y="3403783"/>
                  <a:pt x="3904488" y="3466667"/>
                </a:cubicBezTo>
                <a:cubicBezTo>
                  <a:pt x="3910584" y="3475811"/>
                  <a:pt x="3919301" y="3483673"/>
                  <a:pt x="3922776" y="3494099"/>
                </a:cubicBezTo>
                <a:cubicBezTo>
                  <a:pt x="3925824" y="3503243"/>
                  <a:pt x="3927239" y="3513105"/>
                  <a:pt x="3931920" y="3521531"/>
                </a:cubicBezTo>
                <a:lnTo>
                  <a:pt x="3986784" y="3603827"/>
                </a:lnTo>
                <a:lnTo>
                  <a:pt x="4005072" y="3631259"/>
                </a:lnTo>
                <a:cubicBezTo>
                  <a:pt x="4018891" y="3686537"/>
                  <a:pt x="4010242" y="3655913"/>
                  <a:pt x="4032504" y="3722699"/>
                </a:cubicBezTo>
                <a:lnTo>
                  <a:pt x="4041648" y="3750131"/>
                </a:lnTo>
                <a:cubicBezTo>
                  <a:pt x="4044696" y="3759275"/>
                  <a:pt x="4046481" y="3768942"/>
                  <a:pt x="4050792" y="3777563"/>
                </a:cubicBezTo>
                <a:cubicBezTo>
                  <a:pt x="4056888" y="3789755"/>
                  <a:pt x="4063710" y="3801610"/>
                  <a:pt x="4069080" y="3814139"/>
                </a:cubicBezTo>
                <a:cubicBezTo>
                  <a:pt x="4076951" y="3832504"/>
                  <a:pt x="4082728" y="3859586"/>
                  <a:pt x="4087368" y="3878147"/>
                </a:cubicBezTo>
                <a:cubicBezTo>
                  <a:pt x="4098679" y="4025195"/>
                  <a:pt x="4102358" y="4007520"/>
                  <a:pt x="4087368" y="4179899"/>
                </a:cubicBezTo>
                <a:cubicBezTo>
                  <a:pt x="4074369" y="4329393"/>
                  <a:pt x="4078224" y="4057926"/>
                  <a:pt x="4078224" y="4243907"/>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0" name="Freeform 19"/>
          <p:cNvSpPr/>
          <p:nvPr/>
        </p:nvSpPr>
        <p:spPr>
          <a:xfrm>
            <a:off x="228600" y="3684588"/>
            <a:ext cx="3117850" cy="3000375"/>
          </a:xfrm>
          <a:custGeom>
            <a:avLst/>
            <a:gdLst>
              <a:gd name="connsiteX0" fmla="*/ 0 w 3118117"/>
              <a:gd name="connsiteY0" fmla="*/ 0 h 2999232"/>
              <a:gd name="connsiteX1" fmla="*/ 45720 w 3118117"/>
              <a:gd name="connsiteY1" fmla="*/ 27432 h 2999232"/>
              <a:gd name="connsiteX2" fmla="*/ 73152 w 3118117"/>
              <a:gd name="connsiteY2" fmla="*/ 45720 h 2999232"/>
              <a:gd name="connsiteX3" fmla="*/ 128016 w 3118117"/>
              <a:gd name="connsiteY3" fmla="*/ 64008 h 2999232"/>
              <a:gd name="connsiteX4" fmla="*/ 182880 w 3118117"/>
              <a:gd name="connsiteY4" fmla="*/ 82296 h 2999232"/>
              <a:gd name="connsiteX5" fmla="*/ 210312 w 3118117"/>
              <a:gd name="connsiteY5" fmla="*/ 91440 h 2999232"/>
              <a:gd name="connsiteX6" fmla="*/ 265176 w 3118117"/>
              <a:gd name="connsiteY6" fmla="*/ 128016 h 2999232"/>
              <a:gd name="connsiteX7" fmla="*/ 292608 w 3118117"/>
              <a:gd name="connsiteY7" fmla="*/ 137160 h 2999232"/>
              <a:gd name="connsiteX8" fmla="*/ 374904 w 3118117"/>
              <a:gd name="connsiteY8" fmla="*/ 173736 h 2999232"/>
              <a:gd name="connsiteX9" fmla="*/ 402336 w 3118117"/>
              <a:gd name="connsiteY9" fmla="*/ 182880 h 2999232"/>
              <a:gd name="connsiteX10" fmla="*/ 429768 w 3118117"/>
              <a:gd name="connsiteY10" fmla="*/ 192024 h 2999232"/>
              <a:gd name="connsiteX11" fmla="*/ 484632 w 3118117"/>
              <a:gd name="connsiteY11" fmla="*/ 237744 h 2999232"/>
              <a:gd name="connsiteX12" fmla="*/ 512064 w 3118117"/>
              <a:gd name="connsiteY12" fmla="*/ 246888 h 2999232"/>
              <a:gd name="connsiteX13" fmla="*/ 539496 w 3118117"/>
              <a:gd name="connsiteY13" fmla="*/ 265176 h 2999232"/>
              <a:gd name="connsiteX14" fmla="*/ 594360 w 3118117"/>
              <a:gd name="connsiteY14" fmla="*/ 283464 h 2999232"/>
              <a:gd name="connsiteX15" fmla="*/ 621792 w 3118117"/>
              <a:gd name="connsiteY15" fmla="*/ 292608 h 2999232"/>
              <a:gd name="connsiteX16" fmla="*/ 649224 w 3118117"/>
              <a:gd name="connsiteY16" fmla="*/ 301752 h 2999232"/>
              <a:gd name="connsiteX17" fmla="*/ 685800 w 3118117"/>
              <a:gd name="connsiteY17" fmla="*/ 310896 h 2999232"/>
              <a:gd name="connsiteX18" fmla="*/ 786384 w 3118117"/>
              <a:gd name="connsiteY18" fmla="*/ 301752 h 2999232"/>
              <a:gd name="connsiteX19" fmla="*/ 941832 w 3118117"/>
              <a:gd name="connsiteY19" fmla="*/ 283464 h 2999232"/>
              <a:gd name="connsiteX20" fmla="*/ 978408 w 3118117"/>
              <a:gd name="connsiteY20" fmla="*/ 274320 h 2999232"/>
              <a:gd name="connsiteX21" fmla="*/ 1216152 w 3118117"/>
              <a:gd name="connsiteY21" fmla="*/ 283464 h 2999232"/>
              <a:gd name="connsiteX22" fmla="*/ 1371600 w 3118117"/>
              <a:gd name="connsiteY22" fmla="*/ 292608 h 2999232"/>
              <a:gd name="connsiteX23" fmla="*/ 1609344 w 3118117"/>
              <a:gd name="connsiteY23" fmla="*/ 283464 h 2999232"/>
              <a:gd name="connsiteX24" fmla="*/ 1655064 w 3118117"/>
              <a:gd name="connsiteY24" fmla="*/ 274320 h 2999232"/>
              <a:gd name="connsiteX25" fmla="*/ 1709928 w 3118117"/>
              <a:gd name="connsiteY25" fmla="*/ 265176 h 2999232"/>
              <a:gd name="connsiteX26" fmla="*/ 1764792 w 3118117"/>
              <a:gd name="connsiteY26" fmla="*/ 246888 h 2999232"/>
              <a:gd name="connsiteX27" fmla="*/ 1847088 w 3118117"/>
              <a:gd name="connsiteY27" fmla="*/ 228600 h 2999232"/>
              <a:gd name="connsiteX28" fmla="*/ 1892808 w 3118117"/>
              <a:gd name="connsiteY28" fmla="*/ 219456 h 2999232"/>
              <a:gd name="connsiteX29" fmla="*/ 1947672 w 3118117"/>
              <a:gd name="connsiteY29" fmla="*/ 201168 h 2999232"/>
              <a:gd name="connsiteX30" fmla="*/ 1975104 w 3118117"/>
              <a:gd name="connsiteY30" fmla="*/ 192024 h 2999232"/>
              <a:gd name="connsiteX31" fmla="*/ 2011680 w 3118117"/>
              <a:gd name="connsiteY31" fmla="*/ 182880 h 2999232"/>
              <a:gd name="connsiteX32" fmla="*/ 2057400 w 3118117"/>
              <a:gd name="connsiteY32" fmla="*/ 173736 h 2999232"/>
              <a:gd name="connsiteX33" fmla="*/ 2112264 w 3118117"/>
              <a:gd name="connsiteY33" fmla="*/ 155448 h 2999232"/>
              <a:gd name="connsiteX34" fmla="*/ 2139696 w 3118117"/>
              <a:gd name="connsiteY34" fmla="*/ 137160 h 2999232"/>
              <a:gd name="connsiteX35" fmla="*/ 2212848 w 3118117"/>
              <a:gd name="connsiteY35" fmla="*/ 118872 h 2999232"/>
              <a:gd name="connsiteX36" fmla="*/ 2267712 w 3118117"/>
              <a:gd name="connsiteY36" fmla="*/ 100584 h 2999232"/>
              <a:gd name="connsiteX37" fmla="*/ 2295144 w 3118117"/>
              <a:gd name="connsiteY37" fmla="*/ 91440 h 2999232"/>
              <a:gd name="connsiteX38" fmla="*/ 2377440 w 3118117"/>
              <a:gd name="connsiteY38" fmla="*/ 82296 h 2999232"/>
              <a:gd name="connsiteX39" fmla="*/ 2587752 w 3118117"/>
              <a:gd name="connsiteY39" fmla="*/ 54864 h 2999232"/>
              <a:gd name="connsiteX40" fmla="*/ 2715768 w 3118117"/>
              <a:gd name="connsiteY40" fmla="*/ 64008 h 2999232"/>
              <a:gd name="connsiteX41" fmla="*/ 2752344 w 3118117"/>
              <a:gd name="connsiteY41" fmla="*/ 73152 h 2999232"/>
              <a:gd name="connsiteX42" fmla="*/ 2825496 w 3118117"/>
              <a:gd name="connsiteY42" fmla="*/ 91440 h 2999232"/>
              <a:gd name="connsiteX43" fmla="*/ 2889504 w 3118117"/>
              <a:gd name="connsiteY43" fmla="*/ 109728 h 2999232"/>
              <a:gd name="connsiteX44" fmla="*/ 2916936 w 3118117"/>
              <a:gd name="connsiteY44" fmla="*/ 128016 h 2999232"/>
              <a:gd name="connsiteX45" fmla="*/ 2944368 w 3118117"/>
              <a:gd name="connsiteY45" fmla="*/ 137160 h 2999232"/>
              <a:gd name="connsiteX46" fmla="*/ 2999232 w 3118117"/>
              <a:gd name="connsiteY46" fmla="*/ 173736 h 2999232"/>
              <a:gd name="connsiteX47" fmla="*/ 3026664 w 3118117"/>
              <a:gd name="connsiteY47" fmla="*/ 182880 h 2999232"/>
              <a:gd name="connsiteX48" fmla="*/ 3081528 w 3118117"/>
              <a:gd name="connsiteY48" fmla="*/ 219456 h 2999232"/>
              <a:gd name="connsiteX49" fmla="*/ 3118104 w 3118117"/>
              <a:gd name="connsiteY49" fmla="*/ 274320 h 2999232"/>
              <a:gd name="connsiteX50" fmla="*/ 3108960 w 3118117"/>
              <a:gd name="connsiteY50" fmla="*/ 576072 h 2999232"/>
              <a:gd name="connsiteX51" fmla="*/ 3099816 w 3118117"/>
              <a:gd name="connsiteY51" fmla="*/ 603504 h 2999232"/>
              <a:gd name="connsiteX52" fmla="*/ 3081528 w 3118117"/>
              <a:gd name="connsiteY52" fmla="*/ 630936 h 2999232"/>
              <a:gd name="connsiteX53" fmla="*/ 3054096 w 3118117"/>
              <a:gd name="connsiteY53" fmla="*/ 658368 h 2999232"/>
              <a:gd name="connsiteX54" fmla="*/ 3026664 w 3118117"/>
              <a:gd name="connsiteY54" fmla="*/ 722376 h 2999232"/>
              <a:gd name="connsiteX55" fmla="*/ 3008376 w 3118117"/>
              <a:gd name="connsiteY55" fmla="*/ 777240 h 2999232"/>
              <a:gd name="connsiteX56" fmla="*/ 2999232 w 3118117"/>
              <a:gd name="connsiteY56" fmla="*/ 804672 h 2999232"/>
              <a:gd name="connsiteX57" fmla="*/ 3008376 w 3118117"/>
              <a:gd name="connsiteY57" fmla="*/ 1078992 h 2999232"/>
              <a:gd name="connsiteX58" fmla="*/ 3017520 w 3118117"/>
              <a:gd name="connsiteY58" fmla="*/ 1124712 h 2999232"/>
              <a:gd name="connsiteX59" fmla="*/ 3026664 w 3118117"/>
              <a:gd name="connsiteY59" fmla="*/ 1197864 h 2999232"/>
              <a:gd name="connsiteX60" fmla="*/ 3035808 w 3118117"/>
              <a:gd name="connsiteY60" fmla="*/ 1261872 h 2999232"/>
              <a:gd name="connsiteX61" fmla="*/ 3035808 w 3118117"/>
              <a:gd name="connsiteY61" fmla="*/ 1572768 h 2999232"/>
              <a:gd name="connsiteX62" fmla="*/ 3017520 w 3118117"/>
              <a:gd name="connsiteY62" fmla="*/ 1920240 h 2999232"/>
              <a:gd name="connsiteX63" fmla="*/ 2980944 w 3118117"/>
              <a:gd name="connsiteY63" fmla="*/ 2002536 h 2999232"/>
              <a:gd name="connsiteX64" fmla="*/ 2962656 w 3118117"/>
              <a:gd name="connsiteY64" fmla="*/ 2057400 h 2999232"/>
              <a:gd name="connsiteX65" fmla="*/ 2916936 w 3118117"/>
              <a:gd name="connsiteY65" fmla="*/ 2139696 h 2999232"/>
              <a:gd name="connsiteX66" fmla="*/ 2898648 w 3118117"/>
              <a:gd name="connsiteY66" fmla="*/ 2167128 h 2999232"/>
              <a:gd name="connsiteX67" fmla="*/ 2880360 w 3118117"/>
              <a:gd name="connsiteY67" fmla="*/ 2231136 h 2999232"/>
              <a:gd name="connsiteX68" fmla="*/ 2871216 w 3118117"/>
              <a:gd name="connsiteY68" fmla="*/ 2258568 h 2999232"/>
              <a:gd name="connsiteX69" fmla="*/ 2862072 w 3118117"/>
              <a:gd name="connsiteY69" fmla="*/ 2304288 h 2999232"/>
              <a:gd name="connsiteX70" fmla="*/ 2852928 w 3118117"/>
              <a:gd name="connsiteY70" fmla="*/ 2331720 h 2999232"/>
              <a:gd name="connsiteX71" fmla="*/ 2843784 w 3118117"/>
              <a:gd name="connsiteY71" fmla="*/ 2368296 h 2999232"/>
              <a:gd name="connsiteX72" fmla="*/ 2834640 w 3118117"/>
              <a:gd name="connsiteY72" fmla="*/ 2615184 h 2999232"/>
              <a:gd name="connsiteX73" fmla="*/ 2825496 w 3118117"/>
              <a:gd name="connsiteY73" fmla="*/ 2642616 h 2999232"/>
              <a:gd name="connsiteX74" fmla="*/ 2816352 w 3118117"/>
              <a:gd name="connsiteY74" fmla="*/ 2688336 h 2999232"/>
              <a:gd name="connsiteX75" fmla="*/ 2798064 w 3118117"/>
              <a:gd name="connsiteY75" fmla="*/ 2743200 h 2999232"/>
              <a:gd name="connsiteX76" fmla="*/ 2788920 w 3118117"/>
              <a:gd name="connsiteY76" fmla="*/ 2770632 h 2999232"/>
              <a:gd name="connsiteX77" fmla="*/ 2779776 w 3118117"/>
              <a:gd name="connsiteY77" fmla="*/ 2798064 h 2999232"/>
              <a:gd name="connsiteX78" fmla="*/ 2752344 w 3118117"/>
              <a:gd name="connsiteY78" fmla="*/ 2889504 h 2999232"/>
              <a:gd name="connsiteX79" fmla="*/ 2743200 w 3118117"/>
              <a:gd name="connsiteY79" fmla="*/ 2916936 h 2999232"/>
              <a:gd name="connsiteX80" fmla="*/ 2724912 w 3118117"/>
              <a:gd name="connsiteY80" fmla="*/ 2980944 h 2999232"/>
              <a:gd name="connsiteX81" fmla="*/ 2724912 w 3118117"/>
              <a:gd name="connsiteY81" fmla="*/ 2999232 h 299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118117" h="2999232">
                <a:moveTo>
                  <a:pt x="0" y="0"/>
                </a:moveTo>
                <a:cubicBezTo>
                  <a:pt x="15240" y="9144"/>
                  <a:pt x="30649" y="18012"/>
                  <a:pt x="45720" y="27432"/>
                </a:cubicBezTo>
                <a:cubicBezTo>
                  <a:pt x="55039" y="33257"/>
                  <a:pt x="63109" y="41257"/>
                  <a:pt x="73152" y="45720"/>
                </a:cubicBezTo>
                <a:cubicBezTo>
                  <a:pt x="90768" y="53549"/>
                  <a:pt x="109728" y="57912"/>
                  <a:pt x="128016" y="64008"/>
                </a:cubicBezTo>
                <a:lnTo>
                  <a:pt x="182880" y="82296"/>
                </a:lnTo>
                <a:cubicBezTo>
                  <a:pt x="192024" y="85344"/>
                  <a:pt x="202292" y="86093"/>
                  <a:pt x="210312" y="91440"/>
                </a:cubicBezTo>
                <a:cubicBezTo>
                  <a:pt x="228600" y="103632"/>
                  <a:pt x="244324" y="121065"/>
                  <a:pt x="265176" y="128016"/>
                </a:cubicBezTo>
                <a:cubicBezTo>
                  <a:pt x="274320" y="131064"/>
                  <a:pt x="283987" y="132849"/>
                  <a:pt x="292608" y="137160"/>
                </a:cubicBezTo>
                <a:cubicBezTo>
                  <a:pt x="379551" y="180632"/>
                  <a:pt x="233360" y="126555"/>
                  <a:pt x="374904" y="173736"/>
                </a:cubicBezTo>
                <a:lnTo>
                  <a:pt x="402336" y="182880"/>
                </a:lnTo>
                <a:lnTo>
                  <a:pt x="429768" y="192024"/>
                </a:lnTo>
                <a:cubicBezTo>
                  <a:pt x="449991" y="212247"/>
                  <a:pt x="459171" y="225013"/>
                  <a:pt x="484632" y="237744"/>
                </a:cubicBezTo>
                <a:cubicBezTo>
                  <a:pt x="493253" y="242055"/>
                  <a:pt x="503443" y="242577"/>
                  <a:pt x="512064" y="246888"/>
                </a:cubicBezTo>
                <a:cubicBezTo>
                  <a:pt x="521894" y="251803"/>
                  <a:pt x="529453" y="260713"/>
                  <a:pt x="539496" y="265176"/>
                </a:cubicBezTo>
                <a:cubicBezTo>
                  <a:pt x="557112" y="273005"/>
                  <a:pt x="576072" y="277368"/>
                  <a:pt x="594360" y="283464"/>
                </a:cubicBezTo>
                <a:lnTo>
                  <a:pt x="621792" y="292608"/>
                </a:lnTo>
                <a:cubicBezTo>
                  <a:pt x="630936" y="295656"/>
                  <a:pt x="639873" y="299414"/>
                  <a:pt x="649224" y="301752"/>
                </a:cubicBezTo>
                <a:lnTo>
                  <a:pt x="685800" y="310896"/>
                </a:lnTo>
                <a:lnTo>
                  <a:pt x="786384" y="301752"/>
                </a:lnTo>
                <a:cubicBezTo>
                  <a:pt x="832729" y="297338"/>
                  <a:pt x="894318" y="292103"/>
                  <a:pt x="941832" y="283464"/>
                </a:cubicBezTo>
                <a:cubicBezTo>
                  <a:pt x="954197" y="281216"/>
                  <a:pt x="966216" y="277368"/>
                  <a:pt x="978408" y="274320"/>
                </a:cubicBezTo>
                <a:lnTo>
                  <a:pt x="1216152" y="283464"/>
                </a:lnTo>
                <a:cubicBezTo>
                  <a:pt x="1268002" y="285876"/>
                  <a:pt x="1319694" y="292608"/>
                  <a:pt x="1371600" y="292608"/>
                </a:cubicBezTo>
                <a:cubicBezTo>
                  <a:pt x="1450907" y="292608"/>
                  <a:pt x="1530096" y="286512"/>
                  <a:pt x="1609344" y="283464"/>
                </a:cubicBezTo>
                <a:lnTo>
                  <a:pt x="1655064" y="274320"/>
                </a:lnTo>
                <a:cubicBezTo>
                  <a:pt x="1673305" y="271003"/>
                  <a:pt x="1691941" y="269673"/>
                  <a:pt x="1709928" y="265176"/>
                </a:cubicBezTo>
                <a:cubicBezTo>
                  <a:pt x="1728630" y="260501"/>
                  <a:pt x="1745777" y="250057"/>
                  <a:pt x="1764792" y="246888"/>
                </a:cubicBezTo>
                <a:cubicBezTo>
                  <a:pt x="1915763" y="221726"/>
                  <a:pt x="1757046" y="251110"/>
                  <a:pt x="1847088" y="228600"/>
                </a:cubicBezTo>
                <a:cubicBezTo>
                  <a:pt x="1862166" y="224831"/>
                  <a:pt x="1877814" y="223545"/>
                  <a:pt x="1892808" y="219456"/>
                </a:cubicBezTo>
                <a:cubicBezTo>
                  <a:pt x="1911406" y="214384"/>
                  <a:pt x="1929384" y="207264"/>
                  <a:pt x="1947672" y="201168"/>
                </a:cubicBezTo>
                <a:cubicBezTo>
                  <a:pt x="1956816" y="198120"/>
                  <a:pt x="1965753" y="194362"/>
                  <a:pt x="1975104" y="192024"/>
                </a:cubicBezTo>
                <a:cubicBezTo>
                  <a:pt x="1987296" y="188976"/>
                  <a:pt x="1999412" y="185606"/>
                  <a:pt x="2011680" y="182880"/>
                </a:cubicBezTo>
                <a:cubicBezTo>
                  <a:pt x="2026852" y="179509"/>
                  <a:pt x="2042406" y="177825"/>
                  <a:pt x="2057400" y="173736"/>
                </a:cubicBezTo>
                <a:cubicBezTo>
                  <a:pt x="2075998" y="168664"/>
                  <a:pt x="2096224" y="166141"/>
                  <a:pt x="2112264" y="155448"/>
                </a:cubicBezTo>
                <a:cubicBezTo>
                  <a:pt x="2121408" y="149352"/>
                  <a:pt x="2129368" y="140916"/>
                  <a:pt x="2139696" y="137160"/>
                </a:cubicBezTo>
                <a:cubicBezTo>
                  <a:pt x="2163317" y="128570"/>
                  <a:pt x="2189003" y="126820"/>
                  <a:pt x="2212848" y="118872"/>
                </a:cubicBezTo>
                <a:lnTo>
                  <a:pt x="2267712" y="100584"/>
                </a:lnTo>
                <a:cubicBezTo>
                  <a:pt x="2276856" y="97536"/>
                  <a:pt x="2285564" y="92504"/>
                  <a:pt x="2295144" y="91440"/>
                </a:cubicBezTo>
                <a:lnTo>
                  <a:pt x="2377440" y="82296"/>
                </a:lnTo>
                <a:cubicBezTo>
                  <a:pt x="2481546" y="47594"/>
                  <a:pt x="2413060" y="65140"/>
                  <a:pt x="2587752" y="54864"/>
                </a:cubicBezTo>
                <a:cubicBezTo>
                  <a:pt x="2630424" y="57912"/>
                  <a:pt x="2673249" y="59284"/>
                  <a:pt x="2715768" y="64008"/>
                </a:cubicBezTo>
                <a:cubicBezTo>
                  <a:pt x="2728258" y="65396"/>
                  <a:pt x="2740076" y="70426"/>
                  <a:pt x="2752344" y="73152"/>
                </a:cubicBezTo>
                <a:cubicBezTo>
                  <a:pt x="2877831" y="101038"/>
                  <a:pt x="2739712" y="66930"/>
                  <a:pt x="2825496" y="91440"/>
                </a:cubicBezTo>
                <a:cubicBezTo>
                  <a:pt x="2839168" y="95346"/>
                  <a:pt x="2874888" y="102420"/>
                  <a:pt x="2889504" y="109728"/>
                </a:cubicBezTo>
                <a:cubicBezTo>
                  <a:pt x="2899334" y="114643"/>
                  <a:pt x="2907106" y="123101"/>
                  <a:pt x="2916936" y="128016"/>
                </a:cubicBezTo>
                <a:cubicBezTo>
                  <a:pt x="2925557" y="132327"/>
                  <a:pt x="2935942" y="132479"/>
                  <a:pt x="2944368" y="137160"/>
                </a:cubicBezTo>
                <a:cubicBezTo>
                  <a:pt x="2963581" y="147834"/>
                  <a:pt x="2978380" y="166785"/>
                  <a:pt x="2999232" y="173736"/>
                </a:cubicBezTo>
                <a:cubicBezTo>
                  <a:pt x="3008376" y="176784"/>
                  <a:pt x="3018238" y="178199"/>
                  <a:pt x="3026664" y="182880"/>
                </a:cubicBezTo>
                <a:cubicBezTo>
                  <a:pt x="3045877" y="193554"/>
                  <a:pt x="3081528" y="219456"/>
                  <a:pt x="3081528" y="219456"/>
                </a:cubicBezTo>
                <a:cubicBezTo>
                  <a:pt x="3093720" y="237744"/>
                  <a:pt x="3118770" y="252351"/>
                  <a:pt x="3118104" y="274320"/>
                </a:cubicBezTo>
                <a:cubicBezTo>
                  <a:pt x="3115056" y="374904"/>
                  <a:pt x="3114542" y="475597"/>
                  <a:pt x="3108960" y="576072"/>
                </a:cubicBezTo>
                <a:cubicBezTo>
                  <a:pt x="3108425" y="585696"/>
                  <a:pt x="3104127" y="594883"/>
                  <a:pt x="3099816" y="603504"/>
                </a:cubicBezTo>
                <a:cubicBezTo>
                  <a:pt x="3094901" y="613334"/>
                  <a:pt x="3088563" y="622493"/>
                  <a:pt x="3081528" y="630936"/>
                </a:cubicBezTo>
                <a:cubicBezTo>
                  <a:pt x="3073249" y="640870"/>
                  <a:pt x="3063240" y="649224"/>
                  <a:pt x="3054096" y="658368"/>
                </a:cubicBezTo>
                <a:cubicBezTo>
                  <a:pt x="3024662" y="746670"/>
                  <a:pt x="3071861" y="609383"/>
                  <a:pt x="3026664" y="722376"/>
                </a:cubicBezTo>
                <a:cubicBezTo>
                  <a:pt x="3019505" y="740274"/>
                  <a:pt x="3014472" y="758952"/>
                  <a:pt x="3008376" y="777240"/>
                </a:cubicBezTo>
                <a:lnTo>
                  <a:pt x="2999232" y="804672"/>
                </a:lnTo>
                <a:cubicBezTo>
                  <a:pt x="3002280" y="896112"/>
                  <a:pt x="3003156" y="987650"/>
                  <a:pt x="3008376" y="1078992"/>
                </a:cubicBezTo>
                <a:cubicBezTo>
                  <a:pt x="3009263" y="1094508"/>
                  <a:pt x="3015157" y="1109351"/>
                  <a:pt x="3017520" y="1124712"/>
                </a:cubicBezTo>
                <a:cubicBezTo>
                  <a:pt x="3021257" y="1149000"/>
                  <a:pt x="3023416" y="1173506"/>
                  <a:pt x="3026664" y="1197864"/>
                </a:cubicBezTo>
                <a:cubicBezTo>
                  <a:pt x="3029512" y="1219228"/>
                  <a:pt x="3032760" y="1240536"/>
                  <a:pt x="3035808" y="1261872"/>
                </a:cubicBezTo>
                <a:cubicBezTo>
                  <a:pt x="3054036" y="1681110"/>
                  <a:pt x="3047648" y="1318201"/>
                  <a:pt x="3035808" y="1572768"/>
                </a:cubicBezTo>
                <a:cubicBezTo>
                  <a:pt x="3035401" y="1581510"/>
                  <a:pt x="3040937" y="1826574"/>
                  <a:pt x="3017520" y="1920240"/>
                </a:cubicBezTo>
                <a:cubicBezTo>
                  <a:pt x="2986406" y="2044696"/>
                  <a:pt x="3015256" y="1925334"/>
                  <a:pt x="2980944" y="2002536"/>
                </a:cubicBezTo>
                <a:cubicBezTo>
                  <a:pt x="2973115" y="2020152"/>
                  <a:pt x="2973349" y="2041360"/>
                  <a:pt x="2962656" y="2057400"/>
                </a:cubicBezTo>
                <a:cubicBezTo>
                  <a:pt x="2847331" y="2230387"/>
                  <a:pt x="2965220" y="2043129"/>
                  <a:pt x="2916936" y="2139696"/>
                </a:cubicBezTo>
                <a:cubicBezTo>
                  <a:pt x="2912021" y="2149526"/>
                  <a:pt x="2903563" y="2157298"/>
                  <a:pt x="2898648" y="2167128"/>
                </a:cubicBezTo>
                <a:cubicBezTo>
                  <a:pt x="2891340" y="2181744"/>
                  <a:pt x="2884266" y="2217464"/>
                  <a:pt x="2880360" y="2231136"/>
                </a:cubicBezTo>
                <a:cubicBezTo>
                  <a:pt x="2877712" y="2240404"/>
                  <a:pt x="2873554" y="2249217"/>
                  <a:pt x="2871216" y="2258568"/>
                </a:cubicBezTo>
                <a:cubicBezTo>
                  <a:pt x="2867447" y="2273646"/>
                  <a:pt x="2865841" y="2289210"/>
                  <a:pt x="2862072" y="2304288"/>
                </a:cubicBezTo>
                <a:cubicBezTo>
                  <a:pt x="2859734" y="2313639"/>
                  <a:pt x="2855576" y="2322452"/>
                  <a:pt x="2852928" y="2331720"/>
                </a:cubicBezTo>
                <a:cubicBezTo>
                  <a:pt x="2849476" y="2343804"/>
                  <a:pt x="2846832" y="2356104"/>
                  <a:pt x="2843784" y="2368296"/>
                </a:cubicBezTo>
                <a:cubicBezTo>
                  <a:pt x="2840736" y="2450592"/>
                  <a:pt x="2840118" y="2533014"/>
                  <a:pt x="2834640" y="2615184"/>
                </a:cubicBezTo>
                <a:cubicBezTo>
                  <a:pt x="2833999" y="2624801"/>
                  <a:pt x="2827834" y="2633265"/>
                  <a:pt x="2825496" y="2642616"/>
                </a:cubicBezTo>
                <a:cubicBezTo>
                  <a:pt x="2821727" y="2657694"/>
                  <a:pt x="2820441" y="2673342"/>
                  <a:pt x="2816352" y="2688336"/>
                </a:cubicBezTo>
                <a:cubicBezTo>
                  <a:pt x="2811280" y="2706934"/>
                  <a:pt x="2804160" y="2724912"/>
                  <a:pt x="2798064" y="2743200"/>
                </a:cubicBezTo>
                <a:lnTo>
                  <a:pt x="2788920" y="2770632"/>
                </a:lnTo>
                <a:cubicBezTo>
                  <a:pt x="2785872" y="2779776"/>
                  <a:pt x="2782114" y="2788713"/>
                  <a:pt x="2779776" y="2798064"/>
                </a:cubicBezTo>
                <a:cubicBezTo>
                  <a:pt x="2765957" y="2853342"/>
                  <a:pt x="2774606" y="2822718"/>
                  <a:pt x="2752344" y="2889504"/>
                </a:cubicBezTo>
                <a:lnTo>
                  <a:pt x="2743200" y="2916936"/>
                </a:lnTo>
                <a:cubicBezTo>
                  <a:pt x="2735953" y="2938678"/>
                  <a:pt x="2728739" y="2957981"/>
                  <a:pt x="2724912" y="2980944"/>
                </a:cubicBezTo>
                <a:cubicBezTo>
                  <a:pt x="2723910" y="2986957"/>
                  <a:pt x="2724912" y="2993136"/>
                  <a:pt x="2724912" y="2999232"/>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1" name="Freeform 20"/>
          <p:cNvSpPr/>
          <p:nvPr/>
        </p:nvSpPr>
        <p:spPr>
          <a:xfrm>
            <a:off x="192088" y="4486275"/>
            <a:ext cx="2413000" cy="2189163"/>
          </a:xfrm>
          <a:custGeom>
            <a:avLst/>
            <a:gdLst>
              <a:gd name="connsiteX0" fmla="*/ 0 w 2249424"/>
              <a:gd name="connsiteY0" fmla="*/ 64008 h 2093976"/>
              <a:gd name="connsiteX1" fmla="*/ 82296 w 2249424"/>
              <a:gd name="connsiteY1" fmla="*/ 118872 h 2093976"/>
              <a:gd name="connsiteX2" fmla="*/ 164592 w 2249424"/>
              <a:gd name="connsiteY2" fmla="*/ 146304 h 2093976"/>
              <a:gd name="connsiteX3" fmla="*/ 192024 w 2249424"/>
              <a:gd name="connsiteY3" fmla="*/ 155448 h 2093976"/>
              <a:gd name="connsiteX4" fmla="*/ 256032 w 2249424"/>
              <a:gd name="connsiteY4" fmla="*/ 173736 h 2093976"/>
              <a:gd name="connsiteX5" fmla="*/ 731520 w 2249424"/>
              <a:gd name="connsiteY5" fmla="*/ 164592 h 2093976"/>
              <a:gd name="connsiteX6" fmla="*/ 758952 w 2249424"/>
              <a:gd name="connsiteY6" fmla="*/ 155448 h 2093976"/>
              <a:gd name="connsiteX7" fmla="*/ 832104 w 2249424"/>
              <a:gd name="connsiteY7" fmla="*/ 146304 h 2093976"/>
              <a:gd name="connsiteX8" fmla="*/ 960120 w 2249424"/>
              <a:gd name="connsiteY8" fmla="*/ 128016 h 2093976"/>
              <a:gd name="connsiteX9" fmla="*/ 1014984 w 2249424"/>
              <a:gd name="connsiteY9" fmla="*/ 109728 h 2093976"/>
              <a:gd name="connsiteX10" fmla="*/ 1042416 w 2249424"/>
              <a:gd name="connsiteY10" fmla="*/ 91440 h 2093976"/>
              <a:gd name="connsiteX11" fmla="*/ 1097280 w 2249424"/>
              <a:gd name="connsiteY11" fmla="*/ 82296 h 2093976"/>
              <a:gd name="connsiteX12" fmla="*/ 1124712 w 2249424"/>
              <a:gd name="connsiteY12" fmla="*/ 73152 h 2093976"/>
              <a:gd name="connsiteX13" fmla="*/ 1161288 w 2249424"/>
              <a:gd name="connsiteY13" fmla="*/ 64008 h 2093976"/>
              <a:gd name="connsiteX14" fmla="*/ 1188720 w 2249424"/>
              <a:gd name="connsiteY14" fmla="*/ 54864 h 2093976"/>
              <a:gd name="connsiteX15" fmla="*/ 1335024 w 2249424"/>
              <a:gd name="connsiteY15" fmla="*/ 36576 h 2093976"/>
              <a:gd name="connsiteX16" fmla="*/ 1389888 w 2249424"/>
              <a:gd name="connsiteY16" fmla="*/ 18288 h 2093976"/>
              <a:gd name="connsiteX17" fmla="*/ 1453896 w 2249424"/>
              <a:gd name="connsiteY17" fmla="*/ 0 h 2093976"/>
              <a:gd name="connsiteX18" fmla="*/ 1545336 w 2249424"/>
              <a:gd name="connsiteY18" fmla="*/ 9144 h 2093976"/>
              <a:gd name="connsiteX19" fmla="*/ 1572768 w 2249424"/>
              <a:gd name="connsiteY19" fmla="*/ 18288 h 2093976"/>
              <a:gd name="connsiteX20" fmla="*/ 1627632 w 2249424"/>
              <a:gd name="connsiteY20" fmla="*/ 27432 h 2093976"/>
              <a:gd name="connsiteX21" fmla="*/ 1664208 w 2249424"/>
              <a:gd name="connsiteY21" fmla="*/ 36576 h 2093976"/>
              <a:gd name="connsiteX22" fmla="*/ 1709928 w 2249424"/>
              <a:gd name="connsiteY22" fmla="*/ 45720 h 2093976"/>
              <a:gd name="connsiteX23" fmla="*/ 1746504 w 2249424"/>
              <a:gd name="connsiteY23" fmla="*/ 54864 h 2093976"/>
              <a:gd name="connsiteX24" fmla="*/ 1773936 w 2249424"/>
              <a:gd name="connsiteY24" fmla="*/ 64008 h 2093976"/>
              <a:gd name="connsiteX25" fmla="*/ 1847088 w 2249424"/>
              <a:gd name="connsiteY25" fmla="*/ 82296 h 2093976"/>
              <a:gd name="connsiteX26" fmla="*/ 1929384 w 2249424"/>
              <a:gd name="connsiteY26" fmla="*/ 146304 h 2093976"/>
              <a:gd name="connsiteX27" fmla="*/ 2011680 w 2249424"/>
              <a:gd name="connsiteY27" fmla="*/ 219456 h 2093976"/>
              <a:gd name="connsiteX28" fmla="*/ 2048256 w 2249424"/>
              <a:gd name="connsiteY28" fmla="*/ 274320 h 2093976"/>
              <a:gd name="connsiteX29" fmla="*/ 2066544 w 2249424"/>
              <a:gd name="connsiteY29" fmla="*/ 301752 h 2093976"/>
              <a:gd name="connsiteX30" fmla="*/ 2093976 w 2249424"/>
              <a:gd name="connsiteY30" fmla="*/ 329184 h 2093976"/>
              <a:gd name="connsiteX31" fmla="*/ 2112264 w 2249424"/>
              <a:gd name="connsiteY31" fmla="*/ 356616 h 2093976"/>
              <a:gd name="connsiteX32" fmla="*/ 2176272 w 2249424"/>
              <a:gd name="connsiteY32" fmla="*/ 438912 h 2093976"/>
              <a:gd name="connsiteX33" fmla="*/ 2194560 w 2249424"/>
              <a:gd name="connsiteY33" fmla="*/ 493776 h 2093976"/>
              <a:gd name="connsiteX34" fmla="*/ 2203704 w 2249424"/>
              <a:gd name="connsiteY34" fmla="*/ 521208 h 2093976"/>
              <a:gd name="connsiteX35" fmla="*/ 2212848 w 2249424"/>
              <a:gd name="connsiteY35" fmla="*/ 557784 h 2093976"/>
              <a:gd name="connsiteX36" fmla="*/ 2221992 w 2249424"/>
              <a:gd name="connsiteY36" fmla="*/ 585216 h 2093976"/>
              <a:gd name="connsiteX37" fmla="*/ 2231136 w 2249424"/>
              <a:gd name="connsiteY37" fmla="*/ 630936 h 2093976"/>
              <a:gd name="connsiteX38" fmla="*/ 2249424 w 2249424"/>
              <a:gd name="connsiteY38" fmla="*/ 685800 h 2093976"/>
              <a:gd name="connsiteX39" fmla="*/ 2240280 w 2249424"/>
              <a:gd name="connsiteY39" fmla="*/ 1024128 h 2093976"/>
              <a:gd name="connsiteX40" fmla="*/ 2231136 w 2249424"/>
              <a:gd name="connsiteY40" fmla="*/ 1051560 h 2093976"/>
              <a:gd name="connsiteX41" fmla="*/ 2212848 w 2249424"/>
              <a:gd name="connsiteY41" fmla="*/ 1115568 h 2093976"/>
              <a:gd name="connsiteX42" fmla="*/ 2194560 w 2249424"/>
              <a:gd name="connsiteY42" fmla="*/ 1143000 h 2093976"/>
              <a:gd name="connsiteX43" fmla="*/ 2185416 w 2249424"/>
              <a:gd name="connsiteY43" fmla="*/ 1170432 h 2093976"/>
              <a:gd name="connsiteX44" fmla="*/ 2167128 w 2249424"/>
              <a:gd name="connsiteY44" fmla="*/ 1197864 h 2093976"/>
              <a:gd name="connsiteX45" fmla="*/ 2139696 w 2249424"/>
              <a:gd name="connsiteY45" fmla="*/ 1280160 h 2093976"/>
              <a:gd name="connsiteX46" fmla="*/ 2130552 w 2249424"/>
              <a:gd name="connsiteY46" fmla="*/ 1307592 h 2093976"/>
              <a:gd name="connsiteX47" fmla="*/ 2121408 w 2249424"/>
              <a:gd name="connsiteY47" fmla="*/ 1335024 h 2093976"/>
              <a:gd name="connsiteX48" fmla="*/ 2112264 w 2249424"/>
              <a:gd name="connsiteY48" fmla="*/ 1371600 h 2093976"/>
              <a:gd name="connsiteX49" fmla="*/ 2103120 w 2249424"/>
              <a:gd name="connsiteY49" fmla="*/ 1399032 h 2093976"/>
              <a:gd name="connsiteX50" fmla="*/ 2093976 w 2249424"/>
              <a:gd name="connsiteY50" fmla="*/ 1453896 h 2093976"/>
              <a:gd name="connsiteX51" fmla="*/ 2075688 w 2249424"/>
              <a:gd name="connsiteY51" fmla="*/ 1481328 h 2093976"/>
              <a:gd name="connsiteX52" fmla="*/ 2066544 w 2249424"/>
              <a:gd name="connsiteY52" fmla="*/ 1508760 h 2093976"/>
              <a:gd name="connsiteX53" fmla="*/ 2020824 w 2249424"/>
              <a:gd name="connsiteY53" fmla="*/ 1563624 h 2093976"/>
              <a:gd name="connsiteX54" fmla="*/ 2011680 w 2249424"/>
              <a:gd name="connsiteY54" fmla="*/ 1591056 h 2093976"/>
              <a:gd name="connsiteX55" fmla="*/ 1984248 w 2249424"/>
              <a:gd name="connsiteY55" fmla="*/ 1618488 h 2093976"/>
              <a:gd name="connsiteX56" fmla="*/ 1965960 w 2249424"/>
              <a:gd name="connsiteY56" fmla="*/ 1645920 h 2093976"/>
              <a:gd name="connsiteX57" fmla="*/ 1938528 w 2249424"/>
              <a:gd name="connsiteY57" fmla="*/ 1673352 h 2093976"/>
              <a:gd name="connsiteX58" fmla="*/ 1847088 w 2249424"/>
              <a:gd name="connsiteY58" fmla="*/ 1783080 h 2093976"/>
              <a:gd name="connsiteX59" fmla="*/ 1792224 w 2249424"/>
              <a:gd name="connsiteY59" fmla="*/ 1828800 h 2093976"/>
              <a:gd name="connsiteX60" fmla="*/ 1709928 w 2249424"/>
              <a:gd name="connsiteY60" fmla="*/ 1892808 h 2093976"/>
              <a:gd name="connsiteX61" fmla="*/ 1655064 w 2249424"/>
              <a:gd name="connsiteY61" fmla="*/ 1911096 h 2093976"/>
              <a:gd name="connsiteX62" fmla="*/ 1627632 w 2249424"/>
              <a:gd name="connsiteY62" fmla="*/ 1920240 h 2093976"/>
              <a:gd name="connsiteX63" fmla="*/ 1600200 w 2249424"/>
              <a:gd name="connsiteY63" fmla="*/ 1938528 h 2093976"/>
              <a:gd name="connsiteX64" fmla="*/ 1545336 w 2249424"/>
              <a:gd name="connsiteY64" fmla="*/ 1956816 h 2093976"/>
              <a:gd name="connsiteX65" fmla="*/ 1490472 w 2249424"/>
              <a:gd name="connsiteY65" fmla="*/ 1984248 h 2093976"/>
              <a:gd name="connsiteX66" fmla="*/ 1463040 w 2249424"/>
              <a:gd name="connsiteY66" fmla="*/ 2002536 h 2093976"/>
              <a:gd name="connsiteX67" fmla="*/ 1435608 w 2249424"/>
              <a:gd name="connsiteY67" fmla="*/ 2011680 h 2093976"/>
              <a:gd name="connsiteX68" fmla="*/ 1408176 w 2249424"/>
              <a:gd name="connsiteY68" fmla="*/ 2029968 h 2093976"/>
              <a:gd name="connsiteX69" fmla="*/ 1353312 w 2249424"/>
              <a:gd name="connsiteY69" fmla="*/ 2048256 h 2093976"/>
              <a:gd name="connsiteX70" fmla="*/ 1298448 w 2249424"/>
              <a:gd name="connsiteY70" fmla="*/ 2084832 h 2093976"/>
              <a:gd name="connsiteX71" fmla="*/ 1271016 w 2249424"/>
              <a:gd name="connsiteY71" fmla="*/ 2093976 h 2093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249424" h="2093976">
                <a:moveTo>
                  <a:pt x="0" y="64008"/>
                </a:moveTo>
                <a:cubicBezTo>
                  <a:pt x="27432" y="82296"/>
                  <a:pt x="51019" y="108446"/>
                  <a:pt x="82296" y="118872"/>
                </a:cubicBezTo>
                <a:lnTo>
                  <a:pt x="164592" y="146304"/>
                </a:lnTo>
                <a:cubicBezTo>
                  <a:pt x="173736" y="149352"/>
                  <a:pt x="182673" y="153110"/>
                  <a:pt x="192024" y="155448"/>
                </a:cubicBezTo>
                <a:cubicBezTo>
                  <a:pt x="237951" y="166930"/>
                  <a:pt x="216678" y="160618"/>
                  <a:pt x="256032" y="173736"/>
                </a:cubicBezTo>
                <a:lnTo>
                  <a:pt x="731520" y="164592"/>
                </a:lnTo>
                <a:cubicBezTo>
                  <a:pt x="741152" y="164242"/>
                  <a:pt x="749469" y="157172"/>
                  <a:pt x="758952" y="155448"/>
                </a:cubicBezTo>
                <a:cubicBezTo>
                  <a:pt x="783129" y="151052"/>
                  <a:pt x="807865" y="150344"/>
                  <a:pt x="832104" y="146304"/>
                </a:cubicBezTo>
                <a:cubicBezTo>
                  <a:pt x="981264" y="121444"/>
                  <a:pt x="654191" y="158609"/>
                  <a:pt x="960120" y="128016"/>
                </a:cubicBezTo>
                <a:cubicBezTo>
                  <a:pt x="978408" y="121920"/>
                  <a:pt x="998944" y="120421"/>
                  <a:pt x="1014984" y="109728"/>
                </a:cubicBezTo>
                <a:cubicBezTo>
                  <a:pt x="1024128" y="103632"/>
                  <a:pt x="1031990" y="94915"/>
                  <a:pt x="1042416" y="91440"/>
                </a:cubicBezTo>
                <a:cubicBezTo>
                  <a:pt x="1060005" y="85577"/>
                  <a:pt x="1079181" y="86318"/>
                  <a:pt x="1097280" y="82296"/>
                </a:cubicBezTo>
                <a:cubicBezTo>
                  <a:pt x="1106689" y="80205"/>
                  <a:pt x="1115444" y="75800"/>
                  <a:pt x="1124712" y="73152"/>
                </a:cubicBezTo>
                <a:cubicBezTo>
                  <a:pt x="1136796" y="69700"/>
                  <a:pt x="1149204" y="67460"/>
                  <a:pt x="1161288" y="64008"/>
                </a:cubicBezTo>
                <a:cubicBezTo>
                  <a:pt x="1170556" y="61360"/>
                  <a:pt x="1179369" y="57202"/>
                  <a:pt x="1188720" y="54864"/>
                </a:cubicBezTo>
                <a:cubicBezTo>
                  <a:pt x="1242708" y="41367"/>
                  <a:pt x="1272563" y="42254"/>
                  <a:pt x="1335024" y="36576"/>
                </a:cubicBezTo>
                <a:cubicBezTo>
                  <a:pt x="1353312" y="30480"/>
                  <a:pt x="1371186" y="22963"/>
                  <a:pt x="1389888" y="18288"/>
                </a:cubicBezTo>
                <a:cubicBezTo>
                  <a:pt x="1435815" y="6806"/>
                  <a:pt x="1414542" y="13118"/>
                  <a:pt x="1453896" y="0"/>
                </a:cubicBezTo>
                <a:cubicBezTo>
                  <a:pt x="1484376" y="3048"/>
                  <a:pt x="1515060" y="4486"/>
                  <a:pt x="1545336" y="9144"/>
                </a:cubicBezTo>
                <a:cubicBezTo>
                  <a:pt x="1554863" y="10610"/>
                  <a:pt x="1563359" y="16197"/>
                  <a:pt x="1572768" y="18288"/>
                </a:cubicBezTo>
                <a:cubicBezTo>
                  <a:pt x="1590867" y="22310"/>
                  <a:pt x="1609452" y="23796"/>
                  <a:pt x="1627632" y="27432"/>
                </a:cubicBezTo>
                <a:cubicBezTo>
                  <a:pt x="1639955" y="29897"/>
                  <a:pt x="1651940" y="33850"/>
                  <a:pt x="1664208" y="36576"/>
                </a:cubicBezTo>
                <a:cubicBezTo>
                  <a:pt x="1679380" y="39947"/>
                  <a:pt x="1694756" y="42349"/>
                  <a:pt x="1709928" y="45720"/>
                </a:cubicBezTo>
                <a:cubicBezTo>
                  <a:pt x="1722196" y="48446"/>
                  <a:pt x="1734420" y="51412"/>
                  <a:pt x="1746504" y="54864"/>
                </a:cubicBezTo>
                <a:cubicBezTo>
                  <a:pt x="1755772" y="57512"/>
                  <a:pt x="1764585" y="61670"/>
                  <a:pt x="1773936" y="64008"/>
                </a:cubicBezTo>
                <a:cubicBezTo>
                  <a:pt x="1788676" y="67693"/>
                  <a:pt x="1829986" y="72795"/>
                  <a:pt x="1847088" y="82296"/>
                </a:cubicBezTo>
                <a:cubicBezTo>
                  <a:pt x="1930287" y="128518"/>
                  <a:pt x="1876070" y="101875"/>
                  <a:pt x="1929384" y="146304"/>
                </a:cubicBezTo>
                <a:cubicBezTo>
                  <a:pt x="1970612" y="180661"/>
                  <a:pt x="1967221" y="152767"/>
                  <a:pt x="2011680" y="219456"/>
                </a:cubicBezTo>
                <a:lnTo>
                  <a:pt x="2048256" y="274320"/>
                </a:lnTo>
                <a:cubicBezTo>
                  <a:pt x="2054352" y="283464"/>
                  <a:pt x="2058773" y="293981"/>
                  <a:pt x="2066544" y="301752"/>
                </a:cubicBezTo>
                <a:cubicBezTo>
                  <a:pt x="2075688" y="310896"/>
                  <a:pt x="2085697" y="319250"/>
                  <a:pt x="2093976" y="329184"/>
                </a:cubicBezTo>
                <a:cubicBezTo>
                  <a:pt x="2101011" y="337627"/>
                  <a:pt x="2105229" y="348173"/>
                  <a:pt x="2112264" y="356616"/>
                </a:cubicBezTo>
                <a:cubicBezTo>
                  <a:pt x="2138563" y="388175"/>
                  <a:pt x="2160865" y="392690"/>
                  <a:pt x="2176272" y="438912"/>
                </a:cubicBezTo>
                <a:lnTo>
                  <a:pt x="2194560" y="493776"/>
                </a:lnTo>
                <a:cubicBezTo>
                  <a:pt x="2197608" y="502920"/>
                  <a:pt x="2201366" y="511857"/>
                  <a:pt x="2203704" y="521208"/>
                </a:cubicBezTo>
                <a:cubicBezTo>
                  <a:pt x="2206752" y="533400"/>
                  <a:pt x="2209396" y="545700"/>
                  <a:pt x="2212848" y="557784"/>
                </a:cubicBezTo>
                <a:cubicBezTo>
                  <a:pt x="2215496" y="567052"/>
                  <a:pt x="2219654" y="575865"/>
                  <a:pt x="2221992" y="585216"/>
                </a:cubicBezTo>
                <a:cubicBezTo>
                  <a:pt x="2225761" y="600294"/>
                  <a:pt x="2227047" y="615942"/>
                  <a:pt x="2231136" y="630936"/>
                </a:cubicBezTo>
                <a:cubicBezTo>
                  <a:pt x="2236208" y="649534"/>
                  <a:pt x="2249424" y="685800"/>
                  <a:pt x="2249424" y="685800"/>
                </a:cubicBezTo>
                <a:cubicBezTo>
                  <a:pt x="2246376" y="798576"/>
                  <a:pt x="2245914" y="911452"/>
                  <a:pt x="2240280" y="1024128"/>
                </a:cubicBezTo>
                <a:cubicBezTo>
                  <a:pt x="2239799" y="1033755"/>
                  <a:pt x="2233784" y="1042292"/>
                  <a:pt x="2231136" y="1051560"/>
                </a:cubicBezTo>
                <a:cubicBezTo>
                  <a:pt x="2227230" y="1065232"/>
                  <a:pt x="2220156" y="1100952"/>
                  <a:pt x="2212848" y="1115568"/>
                </a:cubicBezTo>
                <a:cubicBezTo>
                  <a:pt x="2207933" y="1125398"/>
                  <a:pt x="2199475" y="1133170"/>
                  <a:pt x="2194560" y="1143000"/>
                </a:cubicBezTo>
                <a:cubicBezTo>
                  <a:pt x="2190249" y="1151621"/>
                  <a:pt x="2189727" y="1161811"/>
                  <a:pt x="2185416" y="1170432"/>
                </a:cubicBezTo>
                <a:cubicBezTo>
                  <a:pt x="2180501" y="1180262"/>
                  <a:pt x="2171591" y="1187821"/>
                  <a:pt x="2167128" y="1197864"/>
                </a:cubicBezTo>
                <a:lnTo>
                  <a:pt x="2139696" y="1280160"/>
                </a:lnTo>
                <a:lnTo>
                  <a:pt x="2130552" y="1307592"/>
                </a:lnTo>
                <a:cubicBezTo>
                  <a:pt x="2127504" y="1316736"/>
                  <a:pt x="2123746" y="1325673"/>
                  <a:pt x="2121408" y="1335024"/>
                </a:cubicBezTo>
                <a:cubicBezTo>
                  <a:pt x="2118360" y="1347216"/>
                  <a:pt x="2115716" y="1359516"/>
                  <a:pt x="2112264" y="1371600"/>
                </a:cubicBezTo>
                <a:cubicBezTo>
                  <a:pt x="2109616" y="1380868"/>
                  <a:pt x="2105211" y="1389623"/>
                  <a:pt x="2103120" y="1399032"/>
                </a:cubicBezTo>
                <a:cubicBezTo>
                  <a:pt x="2099098" y="1417131"/>
                  <a:pt x="2099839" y="1436307"/>
                  <a:pt x="2093976" y="1453896"/>
                </a:cubicBezTo>
                <a:cubicBezTo>
                  <a:pt x="2090501" y="1464322"/>
                  <a:pt x="2080603" y="1471498"/>
                  <a:pt x="2075688" y="1481328"/>
                </a:cubicBezTo>
                <a:cubicBezTo>
                  <a:pt x="2071377" y="1489949"/>
                  <a:pt x="2071891" y="1500740"/>
                  <a:pt x="2066544" y="1508760"/>
                </a:cubicBezTo>
                <a:cubicBezTo>
                  <a:pt x="2026098" y="1569429"/>
                  <a:pt x="2050741" y="1503791"/>
                  <a:pt x="2020824" y="1563624"/>
                </a:cubicBezTo>
                <a:cubicBezTo>
                  <a:pt x="2016513" y="1572245"/>
                  <a:pt x="2017027" y="1583036"/>
                  <a:pt x="2011680" y="1591056"/>
                </a:cubicBezTo>
                <a:cubicBezTo>
                  <a:pt x="2004507" y="1601816"/>
                  <a:pt x="1992527" y="1608554"/>
                  <a:pt x="1984248" y="1618488"/>
                </a:cubicBezTo>
                <a:cubicBezTo>
                  <a:pt x="1977213" y="1626931"/>
                  <a:pt x="1972995" y="1637477"/>
                  <a:pt x="1965960" y="1645920"/>
                </a:cubicBezTo>
                <a:cubicBezTo>
                  <a:pt x="1957681" y="1655854"/>
                  <a:pt x="1946467" y="1663144"/>
                  <a:pt x="1938528" y="1673352"/>
                </a:cubicBezTo>
                <a:cubicBezTo>
                  <a:pt x="1849414" y="1787927"/>
                  <a:pt x="1962434" y="1667734"/>
                  <a:pt x="1847088" y="1783080"/>
                </a:cubicBezTo>
                <a:cubicBezTo>
                  <a:pt x="1766945" y="1863223"/>
                  <a:pt x="1868607" y="1765147"/>
                  <a:pt x="1792224" y="1828800"/>
                </a:cubicBezTo>
                <a:cubicBezTo>
                  <a:pt x="1760665" y="1855099"/>
                  <a:pt x="1756150" y="1877401"/>
                  <a:pt x="1709928" y="1892808"/>
                </a:cubicBezTo>
                <a:lnTo>
                  <a:pt x="1655064" y="1911096"/>
                </a:lnTo>
                <a:cubicBezTo>
                  <a:pt x="1645920" y="1914144"/>
                  <a:pt x="1635652" y="1914893"/>
                  <a:pt x="1627632" y="1920240"/>
                </a:cubicBezTo>
                <a:cubicBezTo>
                  <a:pt x="1618488" y="1926336"/>
                  <a:pt x="1610243" y="1934065"/>
                  <a:pt x="1600200" y="1938528"/>
                </a:cubicBezTo>
                <a:cubicBezTo>
                  <a:pt x="1582584" y="1946357"/>
                  <a:pt x="1561376" y="1946123"/>
                  <a:pt x="1545336" y="1956816"/>
                </a:cubicBezTo>
                <a:cubicBezTo>
                  <a:pt x="1466720" y="2009227"/>
                  <a:pt x="1566188" y="1946390"/>
                  <a:pt x="1490472" y="1984248"/>
                </a:cubicBezTo>
                <a:cubicBezTo>
                  <a:pt x="1480642" y="1989163"/>
                  <a:pt x="1472870" y="1997621"/>
                  <a:pt x="1463040" y="2002536"/>
                </a:cubicBezTo>
                <a:cubicBezTo>
                  <a:pt x="1454419" y="2006847"/>
                  <a:pt x="1444229" y="2007369"/>
                  <a:pt x="1435608" y="2011680"/>
                </a:cubicBezTo>
                <a:cubicBezTo>
                  <a:pt x="1425778" y="2016595"/>
                  <a:pt x="1418219" y="2025505"/>
                  <a:pt x="1408176" y="2029968"/>
                </a:cubicBezTo>
                <a:cubicBezTo>
                  <a:pt x="1390560" y="2037797"/>
                  <a:pt x="1369352" y="2037563"/>
                  <a:pt x="1353312" y="2048256"/>
                </a:cubicBezTo>
                <a:cubicBezTo>
                  <a:pt x="1335024" y="2060448"/>
                  <a:pt x="1319300" y="2077881"/>
                  <a:pt x="1298448" y="2084832"/>
                </a:cubicBezTo>
                <a:lnTo>
                  <a:pt x="1271016" y="2093976"/>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3" name="Freeform 22"/>
          <p:cNvSpPr/>
          <p:nvPr/>
        </p:nvSpPr>
        <p:spPr>
          <a:xfrm>
            <a:off x="219075" y="328613"/>
            <a:ext cx="8742363" cy="1619250"/>
          </a:xfrm>
          <a:custGeom>
            <a:avLst/>
            <a:gdLst>
              <a:gd name="connsiteX0" fmla="*/ 0 w 8741664"/>
              <a:gd name="connsiteY0" fmla="*/ 0 h 1619254"/>
              <a:gd name="connsiteX1" fmla="*/ 9144 w 8741664"/>
              <a:gd name="connsiteY1" fmla="*/ 45720 h 1619254"/>
              <a:gd name="connsiteX2" fmla="*/ 36576 w 8741664"/>
              <a:gd name="connsiteY2" fmla="*/ 64008 h 1619254"/>
              <a:gd name="connsiteX3" fmla="*/ 73152 w 8741664"/>
              <a:gd name="connsiteY3" fmla="*/ 118872 h 1619254"/>
              <a:gd name="connsiteX4" fmla="*/ 91440 w 8741664"/>
              <a:gd name="connsiteY4" fmla="*/ 146304 h 1619254"/>
              <a:gd name="connsiteX5" fmla="*/ 100584 w 8741664"/>
              <a:gd name="connsiteY5" fmla="*/ 173736 h 1619254"/>
              <a:gd name="connsiteX6" fmla="*/ 128016 w 8741664"/>
              <a:gd name="connsiteY6" fmla="*/ 192024 h 1619254"/>
              <a:gd name="connsiteX7" fmla="*/ 173736 w 8741664"/>
              <a:gd name="connsiteY7" fmla="*/ 274320 h 1619254"/>
              <a:gd name="connsiteX8" fmla="*/ 192024 w 8741664"/>
              <a:gd name="connsiteY8" fmla="*/ 301752 h 1619254"/>
              <a:gd name="connsiteX9" fmla="*/ 246888 w 8741664"/>
              <a:gd name="connsiteY9" fmla="*/ 356616 h 1619254"/>
              <a:gd name="connsiteX10" fmla="*/ 292608 w 8741664"/>
              <a:gd name="connsiteY10" fmla="*/ 402336 h 1619254"/>
              <a:gd name="connsiteX11" fmla="*/ 347472 w 8741664"/>
              <a:gd name="connsiteY11" fmla="*/ 448056 h 1619254"/>
              <a:gd name="connsiteX12" fmla="*/ 393192 w 8741664"/>
              <a:gd name="connsiteY12" fmla="*/ 493776 h 1619254"/>
              <a:gd name="connsiteX13" fmla="*/ 411480 w 8741664"/>
              <a:gd name="connsiteY13" fmla="*/ 521208 h 1619254"/>
              <a:gd name="connsiteX14" fmla="*/ 438912 w 8741664"/>
              <a:gd name="connsiteY14" fmla="*/ 548640 h 1619254"/>
              <a:gd name="connsiteX15" fmla="*/ 457200 w 8741664"/>
              <a:gd name="connsiteY15" fmla="*/ 576072 h 1619254"/>
              <a:gd name="connsiteX16" fmla="*/ 484632 w 8741664"/>
              <a:gd name="connsiteY16" fmla="*/ 603504 h 1619254"/>
              <a:gd name="connsiteX17" fmla="*/ 539496 w 8741664"/>
              <a:gd name="connsiteY17" fmla="*/ 685800 h 1619254"/>
              <a:gd name="connsiteX18" fmla="*/ 557784 w 8741664"/>
              <a:gd name="connsiteY18" fmla="*/ 713232 h 1619254"/>
              <a:gd name="connsiteX19" fmla="*/ 612648 w 8741664"/>
              <a:gd name="connsiteY19" fmla="*/ 758952 h 1619254"/>
              <a:gd name="connsiteX20" fmla="*/ 640080 w 8741664"/>
              <a:gd name="connsiteY20" fmla="*/ 777240 h 1619254"/>
              <a:gd name="connsiteX21" fmla="*/ 649224 w 8741664"/>
              <a:gd name="connsiteY21" fmla="*/ 804672 h 1619254"/>
              <a:gd name="connsiteX22" fmla="*/ 704088 w 8741664"/>
              <a:gd name="connsiteY22" fmla="*/ 841248 h 1619254"/>
              <a:gd name="connsiteX23" fmla="*/ 740664 w 8741664"/>
              <a:gd name="connsiteY23" fmla="*/ 896112 h 1619254"/>
              <a:gd name="connsiteX24" fmla="*/ 749808 w 8741664"/>
              <a:gd name="connsiteY24" fmla="*/ 923544 h 1619254"/>
              <a:gd name="connsiteX25" fmla="*/ 777240 w 8741664"/>
              <a:gd name="connsiteY25" fmla="*/ 941832 h 1619254"/>
              <a:gd name="connsiteX26" fmla="*/ 822960 w 8741664"/>
              <a:gd name="connsiteY26" fmla="*/ 1024128 h 1619254"/>
              <a:gd name="connsiteX27" fmla="*/ 850392 w 8741664"/>
              <a:gd name="connsiteY27" fmla="*/ 1042416 h 1619254"/>
              <a:gd name="connsiteX28" fmla="*/ 896112 w 8741664"/>
              <a:gd name="connsiteY28" fmla="*/ 1097280 h 1619254"/>
              <a:gd name="connsiteX29" fmla="*/ 914400 w 8741664"/>
              <a:gd name="connsiteY29" fmla="*/ 1124712 h 1619254"/>
              <a:gd name="connsiteX30" fmla="*/ 969264 w 8741664"/>
              <a:gd name="connsiteY30" fmla="*/ 1161288 h 1619254"/>
              <a:gd name="connsiteX31" fmla="*/ 1014984 w 8741664"/>
              <a:gd name="connsiteY31" fmla="*/ 1207008 h 1619254"/>
              <a:gd name="connsiteX32" fmla="*/ 1033272 w 8741664"/>
              <a:gd name="connsiteY32" fmla="*/ 1234440 h 1619254"/>
              <a:gd name="connsiteX33" fmla="*/ 1088136 w 8741664"/>
              <a:gd name="connsiteY33" fmla="*/ 1252728 h 1619254"/>
              <a:gd name="connsiteX34" fmla="*/ 1115568 w 8741664"/>
              <a:gd name="connsiteY34" fmla="*/ 1271016 h 1619254"/>
              <a:gd name="connsiteX35" fmla="*/ 1170432 w 8741664"/>
              <a:gd name="connsiteY35" fmla="*/ 1289304 h 1619254"/>
              <a:gd name="connsiteX36" fmla="*/ 1225296 w 8741664"/>
              <a:gd name="connsiteY36" fmla="*/ 1307592 h 1619254"/>
              <a:gd name="connsiteX37" fmla="*/ 1252728 w 8741664"/>
              <a:gd name="connsiteY37" fmla="*/ 1316736 h 1619254"/>
              <a:gd name="connsiteX38" fmla="*/ 1280160 w 8741664"/>
              <a:gd name="connsiteY38" fmla="*/ 1335024 h 1619254"/>
              <a:gd name="connsiteX39" fmla="*/ 1344168 w 8741664"/>
              <a:gd name="connsiteY39" fmla="*/ 1353312 h 1619254"/>
              <a:gd name="connsiteX40" fmla="*/ 1371600 w 8741664"/>
              <a:gd name="connsiteY40" fmla="*/ 1362456 h 1619254"/>
              <a:gd name="connsiteX41" fmla="*/ 1408176 w 8741664"/>
              <a:gd name="connsiteY41" fmla="*/ 1371600 h 1619254"/>
              <a:gd name="connsiteX42" fmla="*/ 1463040 w 8741664"/>
              <a:gd name="connsiteY42" fmla="*/ 1389888 h 1619254"/>
              <a:gd name="connsiteX43" fmla="*/ 1499616 w 8741664"/>
              <a:gd name="connsiteY43" fmla="*/ 1399032 h 1619254"/>
              <a:gd name="connsiteX44" fmla="*/ 1554480 w 8741664"/>
              <a:gd name="connsiteY44" fmla="*/ 1417320 h 1619254"/>
              <a:gd name="connsiteX45" fmla="*/ 1581912 w 8741664"/>
              <a:gd name="connsiteY45" fmla="*/ 1435608 h 1619254"/>
              <a:gd name="connsiteX46" fmla="*/ 1636776 w 8741664"/>
              <a:gd name="connsiteY46" fmla="*/ 1453896 h 1619254"/>
              <a:gd name="connsiteX47" fmla="*/ 1664208 w 8741664"/>
              <a:gd name="connsiteY47" fmla="*/ 1463040 h 1619254"/>
              <a:gd name="connsiteX48" fmla="*/ 1691640 w 8741664"/>
              <a:gd name="connsiteY48" fmla="*/ 1481328 h 1619254"/>
              <a:gd name="connsiteX49" fmla="*/ 1755648 w 8741664"/>
              <a:gd name="connsiteY49" fmla="*/ 1499616 h 1619254"/>
              <a:gd name="connsiteX50" fmla="*/ 1847088 w 8741664"/>
              <a:gd name="connsiteY50" fmla="*/ 1517904 h 1619254"/>
              <a:gd name="connsiteX51" fmla="*/ 2157984 w 8741664"/>
              <a:gd name="connsiteY51" fmla="*/ 1536192 h 1619254"/>
              <a:gd name="connsiteX52" fmla="*/ 2185416 w 8741664"/>
              <a:gd name="connsiteY52" fmla="*/ 1527048 h 1619254"/>
              <a:gd name="connsiteX53" fmla="*/ 2596896 w 8741664"/>
              <a:gd name="connsiteY53" fmla="*/ 1527048 h 1619254"/>
              <a:gd name="connsiteX54" fmla="*/ 2624328 w 8741664"/>
              <a:gd name="connsiteY54" fmla="*/ 1517904 h 1619254"/>
              <a:gd name="connsiteX55" fmla="*/ 2679192 w 8741664"/>
              <a:gd name="connsiteY55" fmla="*/ 1508760 h 1619254"/>
              <a:gd name="connsiteX56" fmla="*/ 2971800 w 8741664"/>
              <a:gd name="connsiteY56" fmla="*/ 1499616 h 1619254"/>
              <a:gd name="connsiteX57" fmla="*/ 3026664 w 8741664"/>
              <a:gd name="connsiteY57" fmla="*/ 1490472 h 1619254"/>
              <a:gd name="connsiteX58" fmla="*/ 3108960 w 8741664"/>
              <a:gd name="connsiteY58" fmla="*/ 1481328 h 1619254"/>
              <a:gd name="connsiteX59" fmla="*/ 3182112 w 8741664"/>
              <a:gd name="connsiteY59" fmla="*/ 1463040 h 1619254"/>
              <a:gd name="connsiteX60" fmla="*/ 3346704 w 8741664"/>
              <a:gd name="connsiteY60" fmla="*/ 1453896 h 1619254"/>
              <a:gd name="connsiteX61" fmla="*/ 3447288 w 8741664"/>
              <a:gd name="connsiteY61" fmla="*/ 1435608 h 1619254"/>
              <a:gd name="connsiteX62" fmla="*/ 3694176 w 8741664"/>
              <a:gd name="connsiteY62" fmla="*/ 1426464 h 1619254"/>
              <a:gd name="connsiteX63" fmla="*/ 3794760 w 8741664"/>
              <a:gd name="connsiteY63" fmla="*/ 1408176 h 1619254"/>
              <a:gd name="connsiteX64" fmla="*/ 3886200 w 8741664"/>
              <a:gd name="connsiteY64" fmla="*/ 1399032 h 1619254"/>
              <a:gd name="connsiteX65" fmla="*/ 3977640 w 8741664"/>
              <a:gd name="connsiteY65" fmla="*/ 1380744 h 1619254"/>
              <a:gd name="connsiteX66" fmla="*/ 4014216 w 8741664"/>
              <a:gd name="connsiteY66" fmla="*/ 1371600 h 1619254"/>
              <a:gd name="connsiteX67" fmla="*/ 4206240 w 8741664"/>
              <a:gd name="connsiteY67" fmla="*/ 1353312 h 1619254"/>
              <a:gd name="connsiteX68" fmla="*/ 4242816 w 8741664"/>
              <a:gd name="connsiteY68" fmla="*/ 1344168 h 1619254"/>
              <a:gd name="connsiteX69" fmla="*/ 4370832 w 8741664"/>
              <a:gd name="connsiteY69" fmla="*/ 1325880 h 1619254"/>
              <a:gd name="connsiteX70" fmla="*/ 4480560 w 8741664"/>
              <a:gd name="connsiteY70" fmla="*/ 1298448 h 1619254"/>
              <a:gd name="connsiteX71" fmla="*/ 4517136 w 8741664"/>
              <a:gd name="connsiteY71" fmla="*/ 1280160 h 1619254"/>
              <a:gd name="connsiteX72" fmla="*/ 4544568 w 8741664"/>
              <a:gd name="connsiteY72" fmla="*/ 1261872 h 1619254"/>
              <a:gd name="connsiteX73" fmla="*/ 4608576 w 8741664"/>
              <a:gd name="connsiteY73" fmla="*/ 1243584 h 1619254"/>
              <a:gd name="connsiteX74" fmla="*/ 4636008 w 8741664"/>
              <a:gd name="connsiteY74" fmla="*/ 1225296 h 1619254"/>
              <a:gd name="connsiteX75" fmla="*/ 4690872 w 8741664"/>
              <a:gd name="connsiteY75" fmla="*/ 1207008 h 1619254"/>
              <a:gd name="connsiteX76" fmla="*/ 4718304 w 8741664"/>
              <a:gd name="connsiteY76" fmla="*/ 1197864 h 1619254"/>
              <a:gd name="connsiteX77" fmla="*/ 4800600 w 8741664"/>
              <a:gd name="connsiteY77" fmla="*/ 1170432 h 1619254"/>
              <a:gd name="connsiteX78" fmla="*/ 4828032 w 8741664"/>
              <a:gd name="connsiteY78" fmla="*/ 1161288 h 1619254"/>
              <a:gd name="connsiteX79" fmla="*/ 4901184 w 8741664"/>
              <a:gd name="connsiteY79" fmla="*/ 1152144 h 1619254"/>
              <a:gd name="connsiteX80" fmla="*/ 4956048 w 8741664"/>
              <a:gd name="connsiteY80" fmla="*/ 1133856 h 1619254"/>
              <a:gd name="connsiteX81" fmla="*/ 4983480 w 8741664"/>
              <a:gd name="connsiteY81" fmla="*/ 1115568 h 1619254"/>
              <a:gd name="connsiteX82" fmla="*/ 5074920 w 8741664"/>
              <a:gd name="connsiteY82" fmla="*/ 1088136 h 1619254"/>
              <a:gd name="connsiteX83" fmla="*/ 5102352 w 8741664"/>
              <a:gd name="connsiteY83" fmla="*/ 1078992 h 1619254"/>
              <a:gd name="connsiteX84" fmla="*/ 5221224 w 8741664"/>
              <a:gd name="connsiteY84" fmla="*/ 1033272 h 1619254"/>
              <a:gd name="connsiteX85" fmla="*/ 5276088 w 8741664"/>
              <a:gd name="connsiteY85" fmla="*/ 1005840 h 1619254"/>
              <a:gd name="connsiteX86" fmla="*/ 5340096 w 8741664"/>
              <a:gd name="connsiteY86" fmla="*/ 969264 h 1619254"/>
              <a:gd name="connsiteX87" fmla="*/ 5394960 w 8741664"/>
              <a:gd name="connsiteY87" fmla="*/ 950976 h 1619254"/>
              <a:gd name="connsiteX88" fmla="*/ 5422392 w 8741664"/>
              <a:gd name="connsiteY88" fmla="*/ 941832 h 1619254"/>
              <a:gd name="connsiteX89" fmla="*/ 5449824 w 8741664"/>
              <a:gd name="connsiteY89" fmla="*/ 923544 h 1619254"/>
              <a:gd name="connsiteX90" fmla="*/ 5495544 w 8741664"/>
              <a:gd name="connsiteY90" fmla="*/ 914400 h 1619254"/>
              <a:gd name="connsiteX91" fmla="*/ 5532120 w 8741664"/>
              <a:gd name="connsiteY91" fmla="*/ 905256 h 1619254"/>
              <a:gd name="connsiteX92" fmla="*/ 5559552 w 8741664"/>
              <a:gd name="connsiteY92" fmla="*/ 896112 h 1619254"/>
              <a:gd name="connsiteX93" fmla="*/ 5687568 w 8741664"/>
              <a:gd name="connsiteY93" fmla="*/ 886968 h 1619254"/>
              <a:gd name="connsiteX94" fmla="*/ 5760720 w 8741664"/>
              <a:gd name="connsiteY94" fmla="*/ 868680 h 1619254"/>
              <a:gd name="connsiteX95" fmla="*/ 5815584 w 8741664"/>
              <a:gd name="connsiteY95" fmla="*/ 850392 h 1619254"/>
              <a:gd name="connsiteX96" fmla="*/ 5897880 w 8741664"/>
              <a:gd name="connsiteY96" fmla="*/ 841248 h 1619254"/>
              <a:gd name="connsiteX97" fmla="*/ 5952744 w 8741664"/>
              <a:gd name="connsiteY97" fmla="*/ 832104 h 1619254"/>
              <a:gd name="connsiteX98" fmla="*/ 6025896 w 8741664"/>
              <a:gd name="connsiteY98" fmla="*/ 822960 h 1619254"/>
              <a:gd name="connsiteX99" fmla="*/ 6062472 w 8741664"/>
              <a:gd name="connsiteY99" fmla="*/ 813816 h 1619254"/>
              <a:gd name="connsiteX100" fmla="*/ 6281928 w 8741664"/>
              <a:gd name="connsiteY100" fmla="*/ 804672 h 1619254"/>
              <a:gd name="connsiteX101" fmla="*/ 6391656 w 8741664"/>
              <a:gd name="connsiteY101" fmla="*/ 813816 h 1619254"/>
              <a:gd name="connsiteX102" fmla="*/ 6446520 w 8741664"/>
              <a:gd name="connsiteY102" fmla="*/ 822960 h 1619254"/>
              <a:gd name="connsiteX103" fmla="*/ 6537960 w 8741664"/>
              <a:gd name="connsiteY103" fmla="*/ 832104 h 1619254"/>
              <a:gd name="connsiteX104" fmla="*/ 6611112 w 8741664"/>
              <a:gd name="connsiteY104" fmla="*/ 859536 h 1619254"/>
              <a:gd name="connsiteX105" fmla="*/ 6647688 w 8741664"/>
              <a:gd name="connsiteY105" fmla="*/ 868680 h 1619254"/>
              <a:gd name="connsiteX106" fmla="*/ 6702552 w 8741664"/>
              <a:gd name="connsiteY106" fmla="*/ 896112 h 1619254"/>
              <a:gd name="connsiteX107" fmla="*/ 6766560 w 8741664"/>
              <a:gd name="connsiteY107" fmla="*/ 932688 h 1619254"/>
              <a:gd name="connsiteX108" fmla="*/ 6830568 w 8741664"/>
              <a:gd name="connsiteY108" fmla="*/ 950976 h 1619254"/>
              <a:gd name="connsiteX109" fmla="*/ 6903720 w 8741664"/>
              <a:gd name="connsiteY109" fmla="*/ 978408 h 1619254"/>
              <a:gd name="connsiteX110" fmla="*/ 6967728 w 8741664"/>
              <a:gd name="connsiteY110" fmla="*/ 996696 h 1619254"/>
              <a:gd name="connsiteX111" fmla="*/ 6995160 w 8741664"/>
              <a:gd name="connsiteY111" fmla="*/ 1014984 h 1619254"/>
              <a:gd name="connsiteX112" fmla="*/ 7040880 w 8741664"/>
              <a:gd name="connsiteY112" fmla="*/ 1024128 h 1619254"/>
              <a:gd name="connsiteX113" fmla="*/ 7123176 w 8741664"/>
              <a:gd name="connsiteY113" fmla="*/ 1051560 h 1619254"/>
              <a:gd name="connsiteX114" fmla="*/ 7150608 w 8741664"/>
              <a:gd name="connsiteY114" fmla="*/ 1060704 h 1619254"/>
              <a:gd name="connsiteX115" fmla="*/ 7178040 w 8741664"/>
              <a:gd name="connsiteY115" fmla="*/ 1069848 h 1619254"/>
              <a:gd name="connsiteX116" fmla="*/ 7242048 w 8741664"/>
              <a:gd name="connsiteY116" fmla="*/ 1124712 h 1619254"/>
              <a:gd name="connsiteX117" fmla="*/ 7296912 w 8741664"/>
              <a:gd name="connsiteY117" fmla="*/ 1161288 h 1619254"/>
              <a:gd name="connsiteX118" fmla="*/ 7324344 w 8741664"/>
              <a:gd name="connsiteY118" fmla="*/ 1170432 h 1619254"/>
              <a:gd name="connsiteX119" fmla="*/ 7351776 w 8741664"/>
              <a:gd name="connsiteY119" fmla="*/ 1188720 h 1619254"/>
              <a:gd name="connsiteX120" fmla="*/ 7415784 w 8741664"/>
              <a:gd name="connsiteY120" fmla="*/ 1207008 h 1619254"/>
              <a:gd name="connsiteX121" fmla="*/ 7479792 w 8741664"/>
              <a:gd name="connsiteY121" fmla="*/ 1243584 h 1619254"/>
              <a:gd name="connsiteX122" fmla="*/ 7534656 w 8741664"/>
              <a:gd name="connsiteY122" fmla="*/ 1289304 h 1619254"/>
              <a:gd name="connsiteX123" fmla="*/ 7598664 w 8741664"/>
              <a:gd name="connsiteY123" fmla="*/ 1316736 h 1619254"/>
              <a:gd name="connsiteX124" fmla="*/ 7671816 w 8741664"/>
              <a:gd name="connsiteY124" fmla="*/ 1362456 h 1619254"/>
              <a:gd name="connsiteX125" fmla="*/ 7735824 w 8741664"/>
              <a:gd name="connsiteY125" fmla="*/ 1399032 h 1619254"/>
              <a:gd name="connsiteX126" fmla="*/ 7763256 w 8741664"/>
              <a:gd name="connsiteY126" fmla="*/ 1408176 h 1619254"/>
              <a:gd name="connsiteX127" fmla="*/ 7790688 w 8741664"/>
              <a:gd name="connsiteY127" fmla="*/ 1426464 h 1619254"/>
              <a:gd name="connsiteX128" fmla="*/ 7854696 w 8741664"/>
              <a:gd name="connsiteY128" fmla="*/ 1444752 h 1619254"/>
              <a:gd name="connsiteX129" fmla="*/ 7882128 w 8741664"/>
              <a:gd name="connsiteY129" fmla="*/ 1453896 h 1619254"/>
              <a:gd name="connsiteX130" fmla="*/ 8001000 w 8741664"/>
              <a:gd name="connsiteY130" fmla="*/ 1463040 h 1619254"/>
              <a:gd name="connsiteX131" fmla="*/ 8055864 w 8741664"/>
              <a:gd name="connsiteY131" fmla="*/ 1481328 h 1619254"/>
              <a:gd name="connsiteX132" fmla="*/ 8138160 w 8741664"/>
              <a:gd name="connsiteY132" fmla="*/ 1499616 h 1619254"/>
              <a:gd name="connsiteX133" fmla="*/ 8247888 w 8741664"/>
              <a:gd name="connsiteY133" fmla="*/ 1536192 h 1619254"/>
              <a:gd name="connsiteX134" fmla="*/ 8275320 w 8741664"/>
              <a:gd name="connsiteY134" fmla="*/ 1554480 h 1619254"/>
              <a:gd name="connsiteX135" fmla="*/ 8311896 w 8741664"/>
              <a:gd name="connsiteY135" fmla="*/ 1563624 h 1619254"/>
              <a:gd name="connsiteX136" fmla="*/ 8531352 w 8741664"/>
              <a:gd name="connsiteY136" fmla="*/ 1581912 h 1619254"/>
              <a:gd name="connsiteX137" fmla="*/ 8622792 w 8741664"/>
              <a:gd name="connsiteY137" fmla="*/ 1600200 h 1619254"/>
              <a:gd name="connsiteX138" fmla="*/ 8677656 w 8741664"/>
              <a:gd name="connsiteY138" fmla="*/ 1609344 h 1619254"/>
              <a:gd name="connsiteX139" fmla="*/ 8705088 w 8741664"/>
              <a:gd name="connsiteY139" fmla="*/ 1618488 h 1619254"/>
              <a:gd name="connsiteX140" fmla="*/ 8741664 w 8741664"/>
              <a:gd name="connsiteY140" fmla="*/ 1618488 h 1619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8741664" h="1619254">
                <a:moveTo>
                  <a:pt x="0" y="0"/>
                </a:moveTo>
                <a:cubicBezTo>
                  <a:pt x="3048" y="15240"/>
                  <a:pt x="1433" y="32226"/>
                  <a:pt x="9144" y="45720"/>
                </a:cubicBezTo>
                <a:cubicBezTo>
                  <a:pt x="14596" y="55262"/>
                  <a:pt x="29339" y="55737"/>
                  <a:pt x="36576" y="64008"/>
                </a:cubicBezTo>
                <a:cubicBezTo>
                  <a:pt x="51050" y="80549"/>
                  <a:pt x="60960" y="100584"/>
                  <a:pt x="73152" y="118872"/>
                </a:cubicBezTo>
                <a:cubicBezTo>
                  <a:pt x="79248" y="128016"/>
                  <a:pt x="87965" y="135878"/>
                  <a:pt x="91440" y="146304"/>
                </a:cubicBezTo>
                <a:cubicBezTo>
                  <a:pt x="94488" y="155448"/>
                  <a:pt x="94563" y="166210"/>
                  <a:pt x="100584" y="173736"/>
                </a:cubicBezTo>
                <a:cubicBezTo>
                  <a:pt x="107449" y="182318"/>
                  <a:pt x="118872" y="185928"/>
                  <a:pt x="128016" y="192024"/>
                </a:cubicBezTo>
                <a:cubicBezTo>
                  <a:pt x="144111" y="240308"/>
                  <a:pt x="131813" y="211436"/>
                  <a:pt x="173736" y="274320"/>
                </a:cubicBezTo>
                <a:cubicBezTo>
                  <a:pt x="179832" y="283464"/>
                  <a:pt x="184253" y="293981"/>
                  <a:pt x="192024" y="301752"/>
                </a:cubicBezTo>
                <a:cubicBezTo>
                  <a:pt x="210312" y="320040"/>
                  <a:pt x="232542" y="335097"/>
                  <a:pt x="246888" y="356616"/>
                </a:cubicBezTo>
                <a:cubicBezTo>
                  <a:pt x="280416" y="406908"/>
                  <a:pt x="246888" y="364236"/>
                  <a:pt x="292608" y="402336"/>
                </a:cubicBezTo>
                <a:cubicBezTo>
                  <a:pt x="363014" y="461008"/>
                  <a:pt x="279364" y="402650"/>
                  <a:pt x="347472" y="448056"/>
                </a:cubicBezTo>
                <a:cubicBezTo>
                  <a:pt x="396240" y="521208"/>
                  <a:pt x="332232" y="432816"/>
                  <a:pt x="393192" y="493776"/>
                </a:cubicBezTo>
                <a:cubicBezTo>
                  <a:pt x="400963" y="501547"/>
                  <a:pt x="404445" y="512765"/>
                  <a:pt x="411480" y="521208"/>
                </a:cubicBezTo>
                <a:cubicBezTo>
                  <a:pt x="419759" y="531142"/>
                  <a:pt x="430633" y="538706"/>
                  <a:pt x="438912" y="548640"/>
                </a:cubicBezTo>
                <a:cubicBezTo>
                  <a:pt x="445947" y="557083"/>
                  <a:pt x="450165" y="567629"/>
                  <a:pt x="457200" y="576072"/>
                </a:cubicBezTo>
                <a:cubicBezTo>
                  <a:pt x="465479" y="586006"/>
                  <a:pt x="476693" y="593296"/>
                  <a:pt x="484632" y="603504"/>
                </a:cubicBezTo>
                <a:lnTo>
                  <a:pt x="539496" y="685800"/>
                </a:lnTo>
                <a:cubicBezTo>
                  <a:pt x="545592" y="694944"/>
                  <a:pt x="548640" y="707136"/>
                  <a:pt x="557784" y="713232"/>
                </a:cubicBezTo>
                <a:cubicBezTo>
                  <a:pt x="625892" y="758638"/>
                  <a:pt x="542242" y="700280"/>
                  <a:pt x="612648" y="758952"/>
                </a:cubicBezTo>
                <a:cubicBezTo>
                  <a:pt x="621091" y="765987"/>
                  <a:pt x="630936" y="771144"/>
                  <a:pt x="640080" y="777240"/>
                </a:cubicBezTo>
                <a:cubicBezTo>
                  <a:pt x="643128" y="786384"/>
                  <a:pt x="642408" y="797856"/>
                  <a:pt x="649224" y="804672"/>
                </a:cubicBezTo>
                <a:cubicBezTo>
                  <a:pt x="664766" y="820214"/>
                  <a:pt x="704088" y="841248"/>
                  <a:pt x="704088" y="841248"/>
                </a:cubicBezTo>
                <a:cubicBezTo>
                  <a:pt x="716280" y="859536"/>
                  <a:pt x="733713" y="875260"/>
                  <a:pt x="740664" y="896112"/>
                </a:cubicBezTo>
                <a:cubicBezTo>
                  <a:pt x="743712" y="905256"/>
                  <a:pt x="743787" y="916018"/>
                  <a:pt x="749808" y="923544"/>
                </a:cubicBezTo>
                <a:cubicBezTo>
                  <a:pt x="756673" y="932126"/>
                  <a:pt x="768096" y="935736"/>
                  <a:pt x="777240" y="941832"/>
                </a:cubicBezTo>
                <a:cubicBezTo>
                  <a:pt x="786769" y="970418"/>
                  <a:pt x="796010" y="1006161"/>
                  <a:pt x="822960" y="1024128"/>
                </a:cubicBezTo>
                <a:lnTo>
                  <a:pt x="850392" y="1042416"/>
                </a:lnTo>
                <a:cubicBezTo>
                  <a:pt x="895798" y="1110524"/>
                  <a:pt x="837440" y="1026874"/>
                  <a:pt x="896112" y="1097280"/>
                </a:cubicBezTo>
                <a:cubicBezTo>
                  <a:pt x="903147" y="1105723"/>
                  <a:pt x="906129" y="1117475"/>
                  <a:pt x="914400" y="1124712"/>
                </a:cubicBezTo>
                <a:cubicBezTo>
                  <a:pt x="930941" y="1139186"/>
                  <a:pt x="969264" y="1161288"/>
                  <a:pt x="969264" y="1161288"/>
                </a:cubicBezTo>
                <a:cubicBezTo>
                  <a:pt x="1018032" y="1234440"/>
                  <a:pt x="954024" y="1146048"/>
                  <a:pt x="1014984" y="1207008"/>
                </a:cubicBezTo>
                <a:cubicBezTo>
                  <a:pt x="1022755" y="1214779"/>
                  <a:pt x="1023953" y="1228615"/>
                  <a:pt x="1033272" y="1234440"/>
                </a:cubicBezTo>
                <a:cubicBezTo>
                  <a:pt x="1049619" y="1244657"/>
                  <a:pt x="1072096" y="1242035"/>
                  <a:pt x="1088136" y="1252728"/>
                </a:cubicBezTo>
                <a:cubicBezTo>
                  <a:pt x="1097280" y="1258824"/>
                  <a:pt x="1105525" y="1266553"/>
                  <a:pt x="1115568" y="1271016"/>
                </a:cubicBezTo>
                <a:cubicBezTo>
                  <a:pt x="1133184" y="1278845"/>
                  <a:pt x="1152144" y="1283208"/>
                  <a:pt x="1170432" y="1289304"/>
                </a:cubicBezTo>
                <a:lnTo>
                  <a:pt x="1225296" y="1307592"/>
                </a:lnTo>
                <a:cubicBezTo>
                  <a:pt x="1234440" y="1310640"/>
                  <a:pt x="1244708" y="1311389"/>
                  <a:pt x="1252728" y="1316736"/>
                </a:cubicBezTo>
                <a:cubicBezTo>
                  <a:pt x="1261872" y="1322832"/>
                  <a:pt x="1270330" y="1330109"/>
                  <a:pt x="1280160" y="1335024"/>
                </a:cubicBezTo>
                <a:cubicBezTo>
                  <a:pt x="1294776" y="1342332"/>
                  <a:pt x="1330496" y="1349406"/>
                  <a:pt x="1344168" y="1353312"/>
                </a:cubicBezTo>
                <a:cubicBezTo>
                  <a:pt x="1353436" y="1355960"/>
                  <a:pt x="1362332" y="1359808"/>
                  <a:pt x="1371600" y="1362456"/>
                </a:cubicBezTo>
                <a:cubicBezTo>
                  <a:pt x="1383684" y="1365908"/>
                  <a:pt x="1396139" y="1367989"/>
                  <a:pt x="1408176" y="1371600"/>
                </a:cubicBezTo>
                <a:cubicBezTo>
                  <a:pt x="1426640" y="1377139"/>
                  <a:pt x="1444338" y="1385213"/>
                  <a:pt x="1463040" y="1389888"/>
                </a:cubicBezTo>
                <a:cubicBezTo>
                  <a:pt x="1475232" y="1392936"/>
                  <a:pt x="1487579" y="1395421"/>
                  <a:pt x="1499616" y="1399032"/>
                </a:cubicBezTo>
                <a:cubicBezTo>
                  <a:pt x="1518080" y="1404571"/>
                  <a:pt x="1538440" y="1406627"/>
                  <a:pt x="1554480" y="1417320"/>
                </a:cubicBezTo>
                <a:cubicBezTo>
                  <a:pt x="1563624" y="1423416"/>
                  <a:pt x="1571869" y="1431145"/>
                  <a:pt x="1581912" y="1435608"/>
                </a:cubicBezTo>
                <a:cubicBezTo>
                  <a:pt x="1599528" y="1443437"/>
                  <a:pt x="1618488" y="1447800"/>
                  <a:pt x="1636776" y="1453896"/>
                </a:cubicBezTo>
                <a:cubicBezTo>
                  <a:pt x="1645920" y="1456944"/>
                  <a:pt x="1656188" y="1457693"/>
                  <a:pt x="1664208" y="1463040"/>
                </a:cubicBezTo>
                <a:cubicBezTo>
                  <a:pt x="1673352" y="1469136"/>
                  <a:pt x="1681810" y="1476413"/>
                  <a:pt x="1691640" y="1481328"/>
                </a:cubicBezTo>
                <a:cubicBezTo>
                  <a:pt x="1706256" y="1488636"/>
                  <a:pt x="1741976" y="1495710"/>
                  <a:pt x="1755648" y="1499616"/>
                </a:cubicBezTo>
                <a:cubicBezTo>
                  <a:pt x="1819486" y="1517855"/>
                  <a:pt x="1737852" y="1502299"/>
                  <a:pt x="1847088" y="1517904"/>
                </a:cubicBezTo>
                <a:cubicBezTo>
                  <a:pt x="1961314" y="1555979"/>
                  <a:pt x="1893251" y="1536192"/>
                  <a:pt x="2157984" y="1536192"/>
                </a:cubicBezTo>
                <a:cubicBezTo>
                  <a:pt x="2167623" y="1536192"/>
                  <a:pt x="2176272" y="1530096"/>
                  <a:pt x="2185416" y="1527048"/>
                </a:cubicBezTo>
                <a:cubicBezTo>
                  <a:pt x="2370232" y="1543849"/>
                  <a:pt x="2310918" y="1542506"/>
                  <a:pt x="2596896" y="1527048"/>
                </a:cubicBezTo>
                <a:cubicBezTo>
                  <a:pt x="2606521" y="1526528"/>
                  <a:pt x="2614919" y="1519995"/>
                  <a:pt x="2624328" y="1517904"/>
                </a:cubicBezTo>
                <a:cubicBezTo>
                  <a:pt x="2642427" y="1513882"/>
                  <a:pt x="2660677" y="1509734"/>
                  <a:pt x="2679192" y="1508760"/>
                </a:cubicBezTo>
                <a:cubicBezTo>
                  <a:pt x="2776641" y="1503631"/>
                  <a:pt x="2874264" y="1502664"/>
                  <a:pt x="2971800" y="1499616"/>
                </a:cubicBezTo>
                <a:cubicBezTo>
                  <a:pt x="2990088" y="1496568"/>
                  <a:pt x="3008286" y="1492922"/>
                  <a:pt x="3026664" y="1490472"/>
                </a:cubicBezTo>
                <a:cubicBezTo>
                  <a:pt x="3054023" y="1486824"/>
                  <a:pt x="3081779" y="1486125"/>
                  <a:pt x="3108960" y="1481328"/>
                </a:cubicBezTo>
                <a:cubicBezTo>
                  <a:pt x="3133712" y="1476960"/>
                  <a:pt x="3157016" y="1464434"/>
                  <a:pt x="3182112" y="1463040"/>
                </a:cubicBezTo>
                <a:lnTo>
                  <a:pt x="3346704" y="1453896"/>
                </a:lnTo>
                <a:cubicBezTo>
                  <a:pt x="3365833" y="1450070"/>
                  <a:pt x="3430502" y="1436625"/>
                  <a:pt x="3447288" y="1435608"/>
                </a:cubicBezTo>
                <a:cubicBezTo>
                  <a:pt x="3529490" y="1430626"/>
                  <a:pt x="3611880" y="1429512"/>
                  <a:pt x="3694176" y="1426464"/>
                </a:cubicBezTo>
                <a:cubicBezTo>
                  <a:pt x="3725386" y="1420222"/>
                  <a:pt x="3763563" y="1412076"/>
                  <a:pt x="3794760" y="1408176"/>
                </a:cubicBezTo>
                <a:cubicBezTo>
                  <a:pt x="3825155" y="1404377"/>
                  <a:pt x="3855720" y="1402080"/>
                  <a:pt x="3886200" y="1399032"/>
                </a:cubicBezTo>
                <a:cubicBezTo>
                  <a:pt x="3971157" y="1377793"/>
                  <a:pt x="3865540" y="1403164"/>
                  <a:pt x="3977640" y="1380744"/>
                </a:cubicBezTo>
                <a:cubicBezTo>
                  <a:pt x="3989963" y="1378279"/>
                  <a:pt x="4001795" y="1373511"/>
                  <a:pt x="4014216" y="1371600"/>
                </a:cubicBezTo>
                <a:cubicBezTo>
                  <a:pt x="4061006" y="1364402"/>
                  <a:pt x="4164729" y="1356771"/>
                  <a:pt x="4206240" y="1353312"/>
                </a:cubicBezTo>
                <a:cubicBezTo>
                  <a:pt x="4218432" y="1350264"/>
                  <a:pt x="4230420" y="1346234"/>
                  <a:pt x="4242816" y="1344168"/>
                </a:cubicBezTo>
                <a:cubicBezTo>
                  <a:pt x="4275294" y="1338755"/>
                  <a:pt x="4336296" y="1334514"/>
                  <a:pt x="4370832" y="1325880"/>
                </a:cubicBezTo>
                <a:cubicBezTo>
                  <a:pt x="4515738" y="1289654"/>
                  <a:pt x="4336998" y="1322375"/>
                  <a:pt x="4480560" y="1298448"/>
                </a:cubicBezTo>
                <a:cubicBezTo>
                  <a:pt x="4492752" y="1292352"/>
                  <a:pt x="4505301" y="1286923"/>
                  <a:pt x="4517136" y="1280160"/>
                </a:cubicBezTo>
                <a:cubicBezTo>
                  <a:pt x="4526678" y="1274708"/>
                  <a:pt x="4534467" y="1266201"/>
                  <a:pt x="4544568" y="1261872"/>
                </a:cubicBezTo>
                <a:cubicBezTo>
                  <a:pt x="4585585" y="1244293"/>
                  <a:pt x="4572988" y="1261378"/>
                  <a:pt x="4608576" y="1243584"/>
                </a:cubicBezTo>
                <a:cubicBezTo>
                  <a:pt x="4618406" y="1238669"/>
                  <a:pt x="4625965" y="1229759"/>
                  <a:pt x="4636008" y="1225296"/>
                </a:cubicBezTo>
                <a:cubicBezTo>
                  <a:pt x="4653624" y="1217467"/>
                  <a:pt x="4672584" y="1213104"/>
                  <a:pt x="4690872" y="1207008"/>
                </a:cubicBezTo>
                <a:lnTo>
                  <a:pt x="4718304" y="1197864"/>
                </a:lnTo>
                <a:lnTo>
                  <a:pt x="4800600" y="1170432"/>
                </a:lnTo>
                <a:cubicBezTo>
                  <a:pt x="4809744" y="1167384"/>
                  <a:pt x="4818468" y="1162484"/>
                  <a:pt x="4828032" y="1161288"/>
                </a:cubicBezTo>
                <a:lnTo>
                  <a:pt x="4901184" y="1152144"/>
                </a:lnTo>
                <a:cubicBezTo>
                  <a:pt x="4919472" y="1146048"/>
                  <a:pt x="4940008" y="1144549"/>
                  <a:pt x="4956048" y="1133856"/>
                </a:cubicBezTo>
                <a:cubicBezTo>
                  <a:pt x="4965192" y="1127760"/>
                  <a:pt x="4973437" y="1120031"/>
                  <a:pt x="4983480" y="1115568"/>
                </a:cubicBezTo>
                <a:cubicBezTo>
                  <a:pt x="5022594" y="1098184"/>
                  <a:pt x="5037682" y="1098775"/>
                  <a:pt x="5074920" y="1088136"/>
                </a:cubicBezTo>
                <a:cubicBezTo>
                  <a:pt x="5084188" y="1085488"/>
                  <a:pt x="5093926" y="1083673"/>
                  <a:pt x="5102352" y="1078992"/>
                </a:cubicBezTo>
                <a:cubicBezTo>
                  <a:pt x="5194748" y="1027661"/>
                  <a:pt x="5116239" y="1048270"/>
                  <a:pt x="5221224" y="1033272"/>
                </a:cubicBezTo>
                <a:cubicBezTo>
                  <a:pt x="5299840" y="980861"/>
                  <a:pt x="5200372" y="1043698"/>
                  <a:pt x="5276088" y="1005840"/>
                </a:cubicBezTo>
                <a:cubicBezTo>
                  <a:pt x="5342071" y="972848"/>
                  <a:pt x="5259941" y="1001326"/>
                  <a:pt x="5340096" y="969264"/>
                </a:cubicBezTo>
                <a:cubicBezTo>
                  <a:pt x="5357994" y="962105"/>
                  <a:pt x="5376672" y="957072"/>
                  <a:pt x="5394960" y="950976"/>
                </a:cubicBezTo>
                <a:cubicBezTo>
                  <a:pt x="5404104" y="947928"/>
                  <a:pt x="5414372" y="947179"/>
                  <a:pt x="5422392" y="941832"/>
                </a:cubicBezTo>
                <a:cubicBezTo>
                  <a:pt x="5431536" y="935736"/>
                  <a:pt x="5439534" y="927403"/>
                  <a:pt x="5449824" y="923544"/>
                </a:cubicBezTo>
                <a:cubicBezTo>
                  <a:pt x="5464376" y="918087"/>
                  <a:pt x="5480372" y="917771"/>
                  <a:pt x="5495544" y="914400"/>
                </a:cubicBezTo>
                <a:cubicBezTo>
                  <a:pt x="5507812" y="911674"/>
                  <a:pt x="5520036" y="908708"/>
                  <a:pt x="5532120" y="905256"/>
                </a:cubicBezTo>
                <a:cubicBezTo>
                  <a:pt x="5541388" y="902608"/>
                  <a:pt x="5549979" y="897238"/>
                  <a:pt x="5559552" y="896112"/>
                </a:cubicBezTo>
                <a:cubicBezTo>
                  <a:pt x="5602040" y="891113"/>
                  <a:pt x="5644896" y="890016"/>
                  <a:pt x="5687568" y="886968"/>
                </a:cubicBezTo>
                <a:cubicBezTo>
                  <a:pt x="5770803" y="859223"/>
                  <a:pt x="5639343" y="901783"/>
                  <a:pt x="5760720" y="868680"/>
                </a:cubicBezTo>
                <a:cubicBezTo>
                  <a:pt x="5779318" y="863608"/>
                  <a:pt x="5796425" y="852521"/>
                  <a:pt x="5815584" y="850392"/>
                </a:cubicBezTo>
                <a:cubicBezTo>
                  <a:pt x="5843016" y="847344"/>
                  <a:pt x="5870521" y="844896"/>
                  <a:pt x="5897880" y="841248"/>
                </a:cubicBezTo>
                <a:cubicBezTo>
                  <a:pt x="5916258" y="838798"/>
                  <a:pt x="5934390" y="834726"/>
                  <a:pt x="5952744" y="832104"/>
                </a:cubicBezTo>
                <a:cubicBezTo>
                  <a:pt x="5977071" y="828629"/>
                  <a:pt x="6001657" y="827000"/>
                  <a:pt x="6025896" y="822960"/>
                </a:cubicBezTo>
                <a:cubicBezTo>
                  <a:pt x="6038292" y="820894"/>
                  <a:pt x="6049937" y="814711"/>
                  <a:pt x="6062472" y="813816"/>
                </a:cubicBezTo>
                <a:cubicBezTo>
                  <a:pt x="6135501" y="808600"/>
                  <a:pt x="6208776" y="807720"/>
                  <a:pt x="6281928" y="804672"/>
                </a:cubicBezTo>
                <a:cubicBezTo>
                  <a:pt x="6318504" y="807720"/>
                  <a:pt x="6355178" y="809763"/>
                  <a:pt x="6391656" y="813816"/>
                </a:cubicBezTo>
                <a:cubicBezTo>
                  <a:pt x="6410083" y="815863"/>
                  <a:pt x="6428123" y="820660"/>
                  <a:pt x="6446520" y="822960"/>
                </a:cubicBezTo>
                <a:cubicBezTo>
                  <a:pt x="6476915" y="826759"/>
                  <a:pt x="6507480" y="829056"/>
                  <a:pt x="6537960" y="832104"/>
                </a:cubicBezTo>
                <a:cubicBezTo>
                  <a:pt x="6562116" y="841766"/>
                  <a:pt x="6586027" y="852369"/>
                  <a:pt x="6611112" y="859536"/>
                </a:cubicBezTo>
                <a:cubicBezTo>
                  <a:pt x="6623196" y="862988"/>
                  <a:pt x="6635496" y="865632"/>
                  <a:pt x="6647688" y="868680"/>
                </a:cubicBezTo>
                <a:cubicBezTo>
                  <a:pt x="6700406" y="903825"/>
                  <a:pt x="6649551" y="873397"/>
                  <a:pt x="6702552" y="896112"/>
                </a:cubicBezTo>
                <a:cubicBezTo>
                  <a:pt x="6814769" y="944205"/>
                  <a:pt x="6674728" y="886772"/>
                  <a:pt x="6766560" y="932688"/>
                </a:cubicBezTo>
                <a:cubicBezTo>
                  <a:pt x="6784172" y="941494"/>
                  <a:pt x="6812989" y="945116"/>
                  <a:pt x="6830568" y="950976"/>
                </a:cubicBezTo>
                <a:cubicBezTo>
                  <a:pt x="6855274" y="959211"/>
                  <a:pt x="6879014" y="970173"/>
                  <a:pt x="6903720" y="978408"/>
                </a:cubicBezTo>
                <a:cubicBezTo>
                  <a:pt x="6921299" y="984268"/>
                  <a:pt x="6950116" y="987890"/>
                  <a:pt x="6967728" y="996696"/>
                </a:cubicBezTo>
                <a:cubicBezTo>
                  <a:pt x="6977558" y="1001611"/>
                  <a:pt x="6984870" y="1011125"/>
                  <a:pt x="6995160" y="1014984"/>
                </a:cubicBezTo>
                <a:cubicBezTo>
                  <a:pt x="7009712" y="1020441"/>
                  <a:pt x="7025936" y="1019858"/>
                  <a:pt x="7040880" y="1024128"/>
                </a:cubicBezTo>
                <a:cubicBezTo>
                  <a:pt x="7068683" y="1032072"/>
                  <a:pt x="7095744" y="1042416"/>
                  <a:pt x="7123176" y="1051560"/>
                </a:cubicBezTo>
                <a:lnTo>
                  <a:pt x="7150608" y="1060704"/>
                </a:lnTo>
                <a:lnTo>
                  <a:pt x="7178040" y="1069848"/>
                </a:lnTo>
                <a:cubicBezTo>
                  <a:pt x="7209613" y="1101421"/>
                  <a:pt x="7202947" y="1097341"/>
                  <a:pt x="7242048" y="1124712"/>
                </a:cubicBezTo>
                <a:cubicBezTo>
                  <a:pt x="7260054" y="1137316"/>
                  <a:pt x="7276060" y="1154337"/>
                  <a:pt x="7296912" y="1161288"/>
                </a:cubicBezTo>
                <a:cubicBezTo>
                  <a:pt x="7306056" y="1164336"/>
                  <a:pt x="7315723" y="1166121"/>
                  <a:pt x="7324344" y="1170432"/>
                </a:cubicBezTo>
                <a:cubicBezTo>
                  <a:pt x="7334174" y="1175347"/>
                  <a:pt x="7341946" y="1183805"/>
                  <a:pt x="7351776" y="1188720"/>
                </a:cubicBezTo>
                <a:cubicBezTo>
                  <a:pt x="7364894" y="1195279"/>
                  <a:pt x="7404065" y="1204078"/>
                  <a:pt x="7415784" y="1207008"/>
                </a:cubicBezTo>
                <a:cubicBezTo>
                  <a:pt x="7504227" y="1273340"/>
                  <a:pt x="7409975" y="1208676"/>
                  <a:pt x="7479792" y="1243584"/>
                </a:cubicBezTo>
                <a:cubicBezTo>
                  <a:pt x="7528168" y="1267772"/>
                  <a:pt x="7487469" y="1255599"/>
                  <a:pt x="7534656" y="1289304"/>
                </a:cubicBezTo>
                <a:cubicBezTo>
                  <a:pt x="7554430" y="1303428"/>
                  <a:pt x="7576277" y="1309274"/>
                  <a:pt x="7598664" y="1316736"/>
                </a:cubicBezTo>
                <a:cubicBezTo>
                  <a:pt x="7668598" y="1369187"/>
                  <a:pt x="7601526" y="1322290"/>
                  <a:pt x="7671816" y="1362456"/>
                </a:cubicBezTo>
                <a:cubicBezTo>
                  <a:pt x="7717732" y="1388694"/>
                  <a:pt x="7680559" y="1375347"/>
                  <a:pt x="7735824" y="1399032"/>
                </a:cubicBezTo>
                <a:cubicBezTo>
                  <a:pt x="7744683" y="1402829"/>
                  <a:pt x="7754635" y="1403865"/>
                  <a:pt x="7763256" y="1408176"/>
                </a:cubicBezTo>
                <a:cubicBezTo>
                  <a:pt x="7773086" y="1413091"/>
                  <a:pt x="7780858" y="1421549"/>
                  <a:pt x="7790688" y="1426464"/>
                </a:cubicBezTo>
                <a:cubicBezTo>
                  <a:pt x="7805304" y="1433772"/>
                  <a:pt x="7841024" y="1440846"/>
                  <a:pt x="7854696" y="1444752"/>
                </a:cubicBezTo>
                <a:cubicBezTo>
                  <a:pt x="7863964" y="1447400"/>
                  <a:pt x="7872564" y="1452700"/>
                  <a:pt x="7882128" y="1453896"/>
                </a:cubicBezTo>
                <a:cubicBezTo>
                  <a:pt x="7921562" y="1458825"/>
                  <a:pt x="7961376" y="1459992"/>
                  <a:pt x="8001000" y="1463040"/>
                </a:cubicBezTo>
                <a:cubicBezTo>
                  <a:pt x="8019288" y="1469136"/>
                  <a:pt x="8036961" y="1477547"/>
                  <a:pt x="8055864" y="1481328"/>
                </a:cubicBezTo>
                <a:cubicBezTo>
                  <a:pt x="8113907" y="1492937"/>
                  <a:pt x="8086506" y="1486703"/>
                  <a:pt x="8138160" y="1499616"/>
                </a:cubicBezTo>
                <a:cubicBezTo>
                  <a:pt x="8211340" y="1554501"/>
                  <a:pt x="8132291" y="1504665"/>
                  <a:pt x="8247888" y="1536192"/>
                </a:cubicBezTo>
                <a:cubicBezTo>
                  <a:pt x="8258490" y="1539084"/>
                  <a:pt x="8265219" y="1550151"/>
                  <a:pt x="8275320" y="1554480"/>
                </a:cubicBezTo>
                <a:cubicBezTo>
                  <a:pt x="8286871" y="1559430"/>
                  <a:pt x="8299628" y="1560898"/>
                  <a:pt x="8311896" y="1563624"/>
                </a:cubicBezTo>
                <a:cubicBezTo>
                  <a:pt x="8401040" y="1583434"/>
                  <a:pt x="8392254" y="1574591"/>
                  <a:pt x="8531352" y="1581912"/>
                </a:cubicBezTo>
                <a:cubicBezTo>
                  <a:pt x="8581244" y="1598543"/>
                  <a:pt x="8544739" y="1588192"/>
                  <a:pt x="8622792" y="1600200"/>
                </a:cubicBezTo>
                <a:cubicBezTo>
                  <a:pt x="8641117" y="1603019"/>
                  <a:pt x="8659557" y="1605322"/>
                  <a:pt x="8677656" y="1609344"/>
                </a:cubicBezTo>
                <a:cubicBezTo>
                  <a:pt x="8687065" y="1611435"/>
                  <a:pt x="8695546" y="1617125"/>
                  <a:pt x="8705088" y="1618488"/>
                </a:cubicBezTo>
                <a:cubicBezTo>
                  <a:pt x="8717157" y="1620212"/>
                  <a:pt x="8729472" y="1618488"/>
                  <a:pt x="8741664" y="1618488"/>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7" name="Freeform 26"/>
          <p:cNvSpPr/>
          <p:nvPr/>
        </p:nvSpPr>
        <p:spPr>
          <a:xfrm>
            <a:off x="987425" y="238125"/>
            <a:ext cx="7947025" cy="1152525"/>
          </a:xfrm>
          <a:custGeom>
            <a:avLst/>
            <a:gdLst>
              <a:gd name="connsiteX0" fmla="*/ 0 w 7946136"/>
              <a:gd name="connsiteY0" fmla="*/ 0 h 1152144"/>
              <a:gd name="connsiteX1" fmla="*/ 45720 w 7946136"/>
              <a:gd name="connsiteY1" fmla="*/ 73152 h 1152144"/>
              <a:gd name="connsiteX2" fmla="*/ 128016 w 7946136"/>
              <a:gd name="connsiteY2" fmla="*/ 146304 h 1152144"/>
              <a:gd name="connsiteX3" fmla="*/ 155448 w 7946136"/>
              <a:gd name="connsiteY3" fmla="*/ 201168 h 1152144"/>
              <a:gd name="connsiteX4" fmla="*/ 210312 w 7946136"/>
              <a:gd name="connsiteY4" fmla="*/ 256032 h 1152144"/>
              <a:gd name="connsiteX5" fmla="*/ 256032 w 7946136"/>
              <a:gd name="connsiteY5" fmla="*/ 310896 h 1152144"/>
              <a:gd name="connsiteX6" fmla="*/ 301752 w 7946136"/>
              <a:gd name="connsiteY6" fmla="*/ 356616 h 1152144"/>
              <a:gd name="connsiteX7" fmla="*/ 320040 w 7946136"/>
              <a:gd name="connsiteY7" fmla="*/ 384048 h 1152144"/>
              <a:gd name="connsiteX8" fmla="*/ 374904 w 7946136"/>
              <a:gd name="connsiteY8" fmla="*/ 438912 h 1152144"/>
              <a:gd name="connsiteX9" fmla="*/ 393192 w 7946136"/>
              <a:gd name="connsiteY9" fmla="*/ 466344 h 1152144"/>
              <a:gd name="connsiteX10" fmla="*/ 448056 w 7946136"/>
              <a:gd name="connsiteY10" fmla="*/ 502920 h 1152144"/>
              <a:gd name="connsiteX11" fmla="*/ 466344 w 7946136"/>
              <a:gd name="connsiteY11" fmla="*/ 530352 h 1152144"/>
              <a:gd name="connsiteX12" fmla="*/ 521208 w 7946136"/>
              <a:gd name="connsiteY12" fmla="*/ 576072 h 1152144"/>
              <a:gd name="connsiteX13" fmla="*/ 576072 w 7946136"/>
              <a:gd name="connsiteY13" fmla="*/ 603504 h 1152144"/>
              <a:gd name="connsiteX14" fmla="*/ 594360 w 7946136"/>
              <a:gd name="connsiteY14" fmla="*/ 630936 h 1152144"/>
              <a:gd name="connsiteX15" fmla="*/ 649224 w 7946136"/>
              <a:gd name="connsiteY15" fmla="*/ 667512 h 1152144"/>
              <a:gd name="connsiteX16" fmla="*/ 704088 w 7946136"/>
              <a:gd name="connsiteY16" fmla="*/ 704088 h 1152144"/>
              <a:gd name="connsiteX17" fmla="*/ 731520 w 7946136"/>
              <a:gd name="connsiteY17" fmla="*/ 722376 h 1152144"/>
              <a:gd name="connsiteX18" fmla="*/ 758952 w 7946136"/>
              <a:gd name="connsiteY18" fmla="*/ 740664 h 1152144"/>
              <a:gd name="connsiteX19" fmla="*/ 786384 w 7946136"/>
              <a:gd name="connsiteY19" fmla="*/ 768096 h 1152144"/>
              <a:gd name="connsiteX20" fmla="*/ 841248 w 7946136"/>
              <a:gd name="connsiteY20" fmla="*/ 786384 h 1152144"/>
              <a:gd name="connsiteX21" fmla="*/ 868680 w 7946136"/>
              <a:gd name="connsiteY21" fmla="*/ 804672 h 1152144"/>
              <a:gd name="connsiteX22" fmla="*/ 923544 w 7946136"/>
              <a:gd name="connsiteY22" fmla="*/ 822960 h 1152144"/>
              <a:gd name="connsiteX23" fmla="*/ 950976 w 7946136"/>
              <a:gd name="connsiteY23" fmla="*/ 832104 h 1152144"/>
              <a:gd name="connsiteX24" fmla="*/ 1024128 w 7946136"/>
              <a:gd name="connsiteY24" fmla="*/ 841248 h 1152144"/>
              <a:gd name="connsiteX25" fmla="*/ 1097280 w 7946136"/>
              <a:gd name="connsiteY25" fmla="*/ 859536 h 1152144"/>
              <a:gd name="connsiteX26" fmla="*/ 1152144 w 7946136"/>
              <a:gd name="connsiteY26" fmla="*/ 877824 h 1152144"/>
              <a:gd name="connsiteX27" fmla="*/ 1225296 w 7946136"/>
              <a:gd name="connsiteY27" fmla="*/ 905256 h 1152144"/>
              <a:gd name="connsiteX28" fmla="*/ 1252728 w 7946136"/>
              <a:gd name="connsiteY28" fmla="*/ 923544 h 1152144"/>
              <a:gd name="connsiteX29" fmla="*/ 1289304 w 7946136"/>
              <a:gd name="connsiteY29" fmla="*/ 932688 h 1152144"/>
              <a:gd name="connsiteX30" fmla="*/ 1353312 w 7946136"/>
              <a:gd name="connsiteY30" fmla="*/ 950976 h 1152144"/>
              <a:gd name="connsiteX31" fmla="*/ 1380744 w 7946136"/>
              <a:gd name="connsiteY31" fmla="*/ 969264 h 1152144"/>
              <a:gd name="connsiteX32" fmla="*/ 1508760 w 7946136"/>
              <a:gd name="connsiteY32" fmla="*/ 1005840 h 1152144"/>
              <a:gd name="connsiteX33" fmla="*/ 1536192 w 7946136"/>
              <a:gd name="connsiteY33" fmla="*/ 1014984 h 1152144"/>
              <a:gd name="connsiteX34" fmla="*/ 1609344 w 7946136"/>
              <a:gd name="connsiteY34" fmla="*/ 1033272 h 1152144"/>
              <a:gd name="connsiteX35" fmla="*/ 1636776 w 7946136"/>
              <a:gd name="connsiteY35" fmla="*/ 1042416 h 1152144"/>
              <a:gd name="connsiteX36" fmla="*/ 1709928 w 7946136"/>
              <a:gd name="connsiteY36" fmla="*/ 1051560 h 1152144"/>
              <a:gd name="connsiteX37" fmla="*/ 1755648 w 7946136"/>
              <a:gd name="connsiteY37" fmla="*/ 1060704 h 1152144"/>
              <a:gd name="connsiteX38" fmla="*/ 1783080 w 7946136"/>
              <a:gd name="connsiteY38" fmla="*/ 1069848 h 1152144"/>
              <a:gd name="connsiteX39" fmla="*/ 1883664 w 7946136"/>
              <a:gd name="connsiteY39" fmla="*/ 1078992 h 1152144"/>
              <a:gd name="connsiteX40" fmla="*/ 1911096 w 7946136"/>
              <a:gd name="connsiteY40" fmla="*/ 1088136 h 1152144"/>
              <a:gd name="connsiteX41" fmla="*/ 2029968 w 7946136"/>
              <a:gd name="connsiteY41" fmla="*/ 1106424 h 1152144"/>
              <a:gd name="connsiteX42" fmla="*/ 2103120 w 7946136"/>
              <a:gd name="connsiteY42" fmla="*/ 1124712 h 1152144"/>
              <a:gd name="connsiteX43" fmla="*/ 2130552 w 7946136"/>
              <a:gd name="connsiteY43" fmla="*/ 1133856 h 1152144"/>
              <a:gd name="connsiteX44" fmla="*/ 2221992 w 7946136"/>
              <a:gd name="connsiteY44" fmla="*/ 1152144 h 1152144"/>
              <a:gd name="connsiteX45" fmla="*/ 2423160 w 7946136"/>
              <a:gd name="connsiteY45" fmla="*/ 1133856 h 1152144"/>
              <a:gd name="connsiteX46" fmla="*/ 2514600 w 7946136"/>
              <a:gd name="connsiteY46" fmla="*/ 1115568 h 1152144"/>
              <a:gd name="connsiteX47" fmla="*/ 2596896 w 7946136"/>
              <a:gd name="connsiteY47" fmla="*/ 1088136 h 1152144"/>
              <a:gd name="connsiteX48" fmla="*/ 2624328 w 7946136"/>
              <a:gd name="connsiteY48" fmla="*/ 1078992 h 1152144"/>
              <a:gd name="connsiteX49" fmla="*/ 2670048 w 7946136"/>
              <a:gd name="connsiteY49" fmla="*/ 1069848 h 1152144"/>
              <a:gd name="connsiteX50" fmla="*/ 2697480 w 7946136"/>
              <a:gd name="connsiteY50" fmla="*/ 1051560 h 1152144"/>
              <a:gd name="connsiteX51" fmla="*/ 2752344 w 7946136"/>
              <a:gd name="connsiteY51" fmla="*/ 1033272 h 1152144"/>
              <a:gd name="connsiteX52" fmla="*/ 2807208 w 7946136"/>
              <a:gd name="connsiteY52" fmla="*/ 1005840 h 1152144"/>
              <a:gd name="connsiteX53" fmla="*/ 2834640 w 7946136"/>
              <a:gd name="connsiteY53" fmla="*/ 987552 h 1152144"/>
              <a:gd name="connsiteX54" fmla="*/ 2889504 w 7946136"/>
              <a:gd name="connsiteY54" fmla="*/ 969264 h 1152144"/>
              <a:gd name="connsiteX55" fmla="*/ 2916936 w 7946136"/>
              <a:gd name="connsiteY55" fmla="*/ 960120 h 1152144"/>
              <a:gd name="connsiteX56" fmla="*/ 2999232 w 7946136"/>
              <a:gd name="connsiteY56" fmla="*/ 932688 h 1152144"/>
              <a:gd name="connsiteX57" fmla="*/ 3026664 w 7946136"/>
              <a:gd name="connsiteY57" fmla="*/ 923544 h 1152144"/>
              <a:gd name="connsiteX58" fmla="*/ 3054096 w 7946136"/>
              <a:gd name="connsiteY58" fmla="*/ 896112 h 1152144"/>
              <a:gd name="connsiteX59" fmla="*/ 3081528 w 7946136"/>
              <a:gd name="connsiteY59" fmla="*/ 886968 h 1152144"/>
              <a:gd name="connsiteX60" fmla="*/ 3099816 w 7946136"/>
              <a:gd name="connsiteY60" fmla="*/ 859536 h 1152144"/>
              <a:gd name="connsiteX61" fmla="*/ 3127248 w 7946136"/>
              <a:gd name="connsiteY61" fmla="*/ 850392 h 1152144"/>
              <a:gd name="connsiteX62" fmla="*/ 3182112 w 7946136"/>
              <a:gd name="connsiteY62" fmla="*/ 813816 h 1152144"/>
              <a:gd name="connsiteX63" fmla="*/ 3236976 w 7946136"/>
              <a:gd name="connsiteY63" fmla="*/ 786384 h 1152144"/>
              <a:gd name="connsiteX64" fmla="*/ 3300984 w 7946136"/>
              <a:gd name="connsiteY64" fmla="*/ 758952 h 1152144"/>
              <a:gd name="connsiteX65" fmla="*/ 3383280 w 7946136"/>
              <a:gd name="connsiteY65" fmla="*/ 713232 h 1152144"/>
              <a:gd name="connsiteX66" fmla="*/ 3410712 w 7946136"/>
              <a:gd name="connsiteY66" fmla="*/ 694944 h 1152144"/>
              <a:gd name="connsiteX67" fmla="*/ 3465576 w 7946136"/>
              <a:gd name="connsiteY67" fmla="*/ 649224 h 1152144"/>
              <a:gd name="connsiteX68" fmla="*/ 3520440 w 7946136"/>
              <a:gd name="connsiteY68" fmla="*/ 621792 h 1152144"/>
              <a:gd name="connsiteX69" fmla="*/ 3538728 w 7946136"/>
              <a:gd name="connsiteY69" fmla="*/ 594360 h 1152144"/>
              <a:gd name="connsiteX70" fmla="*/ 3566160 w 7946136"/>
              <a:gd name="connsiteY70" fmla="*/ 585216 h 1152144"/>
              <a:gd name="connsiteX71" fmla="*/ 3593592 w 7946136"/>
              <a:gd name="connsiteY71" fmla="*/ 566928 h 1152144"/>
              <a:gd name="connsiteX72" fmla="*/ 3648456 w 7946136"/>
              <a:gd name="connsiteY72" fmla="*/ 548640 h 1152144"/>
              <a:gd name="connsiteX73" fmla="*/ 3675888 w 7946136"/>
              <a:gd name="connsiteY73" fmla="*/ 539496 h 1152144"/>
              <a:gd name="connsiteX74" fmla="*/ 3703320 w 7946136"/>
              <a:gd name="connsiteY74" fmla="*/ 530352 h 1152144"/>
              <a:gd name="connsiteX75" fmla="*/ 3730752 w 7946136"/>
              <a:gd name="connsiteY75" fmla="*/ 521208 h 1152144"/>
              <a:gd name="connsiteX76" fmla="*/ 3785616 w 7946136"/>
              <a:gd name="connsiteY76" fmla="*/ 493776 h 1152144"/>
              <a:gd name="connsiteX77" fmla="*/ 3840480 w 7946136"/>
              <a:gd name="connsiteY77" fmla="*/ 457200 h 1152144"/>
              <a:gd name="connsiteX78" fmla="*/ 3895344 w 7946136"/>
              <a:gd name="connsiteY78" fmla="*/ 438912 h 1152144"/>
              <a:gd name="connsiteX79" fmla="*/ 3922776 w 7946136"/>
              <a:gd name="connsiteY79" fmla="*/ 420624 h 1152144"/>
              <a:gd name="connsiteX80" fmla="*/ 3986784 w 7946136"/>
              <a:gd name="connsiteY80" fmla="*/ 402336 h 1152144"/>
              <a:gd name="connsiteX81" fmla="*/ 4014216 w 7946136"/>
              <a:gd name="connsiteY81" fmla="*/ 393192 h 1152144"/>
              <a:gd name="connsiteX82" fmla="*/ 4197096 w 7946136"/>
              <a:gd name="connsiteY82" fmla="*/ 374904 h 1152144"/>
              <a:gd name="connsiteX83" fmla="*/ 4270248 w 7946136"/>
              <a:gd name="connsiteY83" fmla="*/ 356616 h 1152144"/>
              <a:gd name="connsiteX84" fmla="*/ 4297680 w 7946136"/>
              <a:gd name="connsiteY84" fmla="*/ 347472 h 1152144"/>
              <a:gd name="connsiteX85" fmla="*/ 4590288 w 7946136"/>
              <a:gd name="connsiteY85" fmla="*/ 338328 h 1152144"/>
              <a:gd name="connsiteX86" fmla="*/ 5111496 w 7946136"/>
              <a:gd name="connsiteY86" fmla="*/ 338328 h 1152144"/>
              <a:gd name="connsiteX87" fmla="*/ 5495544 w 7946136"/>
              <a:gd name="connsiteY87" fmla="*/ 347472 h 1152144"/>
              <a:gd name="connsiteX88" fmla="*/ 5605272 w 7946136"/>
              <a:gd name="connsiteY88" fmla="*/ 365760 h 1152144"/>
              <a:gd name="connsiteX89" fmla="*/ 5660136 w 7946136"/>
              <a:gd name="connsiteY89" fmla="*/ 374904 h 1152144"/>
              <a:gd name="connsiteX90" fmla="*/ 6519672 w 7946136"/>
              <a:gd name="connsiteY90" fmla="*/ 374904 h 1152144"/>
              <a:gd name="connsiteX91" fmla="*/ 6592824 w 7946136"/>
              <a:gd name="connsiteY91" fmla="*/ 393192 h 1152144"/>
              <a:gd name="connsiteX92" fmla="*/ 6629400 w 7946136"/>
              <a:gd name="connsiteY92" fmla="*/ 402336 h 1152144"/>
              <a:gd name="connsiteX93" fmla="*/ 6656832 w 7946136"/>
              <a:gd name="connsiteY93" fmla="*/ 411480 h 1152144"/>
              <a:gd name="connsiteX94" fmla="*/ 6693408 w 7946136"/>
              <a:gd name="connsiteY94" fmla="*/ 420624 h 1152144"/>
              <a:gd name="connsiteX95" fmla="*/ 6720840 w 7946136"/>
              <a:gd name="connsiteY95" fmla="*/ 429768 h 1152144"/>
              <a:gd name="connsiteX96" fmla="*/ 6775704 w 7946136"/>
              <a:gd name="connsiteY96" fmla="*/ 438912 h 1152144"/>
              <a:gd name="connsiteX97" fmla="*/ 6821424 w 7946136"/>
              <a:gd name="connsiteY97" fmla="*/ 448056 h 1152144"/>
              <a:gd name="connsiteX98" fmla="*/ 6885432 w 7946136"/>
              <a:gd name="connsiteY98" fmla="*/ 475488 h 1152144"/>
              <a:gd name="connsiteX99" fmla="*/ 6922008 w 7946136"/>
              <a:gd name="connsiteY99" fmla="*/ 493776 h 1152144"/>
              <a:gd name="connsiteX100" fmla="*/ 6976872 w 7946136"/>
              <a:gd name="connsiteY100" fmla="*/ 512064 h 1152144"/>
              <a:gd name="connsiteX101" fmla="*/ 7004304 w 7946136"/>
              <a:gd name="connsiteY101" fmla="*/ 521208 h 1152144"/>
              <a:gd name="connsiteX102" fmla="*/ 7031736 w 7946136"/>
              <a:gd name="connsiteY102" fmla="*/ 530352 h 1152144"/>
              <a:gd name="connsiteX103" fmla="*/ 7059168 w 7946136"/>
              <a:gd name="connsiteY103" fmla="*/ 548640 h 1152144"/>
              <a:gd name="connsiteX104" fmla="*/ 7086600 w 7946136"/>
              <a:gd name="connsiteY104" fmla="*/ 557784 h 1152144"/>
              <a:gd name="connsiteX105" fmla="*/ 7178040 w 7946136"/>
              <a:gd name="connsiteY105" fmla="*/ 603504 h 1152144"/>
              <a:gd name="connsiteX106" fmla="*/ 7232904 w 7946136"/>
              <a:gd name="connsiteY106" fmla="*/ 630936 h 1152144"/>
              <a:gd name="connsiteX107" fmla="*/ 7260336 w 7946136"/>
              <a:gd name="connsiteY107" fmla="*/ 649224 h 1152144"/>
              <a:gd name="connsiteX108" fmla="*/ 7324344 w 7946136"/>
              <a:gd name="connsiteY108" fmla="*/ 658368 h 1152144"/>
              <a:gd name="connsiteX109" fmla="*/ 7370064 w 7946136"/>
              <a:gd name="connsiteY109" fmla="*/ 667512 h 1152144"/>
              <a:gd name="connsiteX110" fmla="*/ 7516368 w 7946136"/>
              <a:gd name="connsiteY110" fmla="*/ 676656 h 1152144"/>
              <a:gd name="connsiteX111" fmla="*/ 7598664 w 7946136"/>
              <a:gd name="connsiteY111" fmla="*/ 685800 h 1152144"/>
              <a:gd name="connsiteX112" fmla="*/ 7626096 w 7946136"/>
              <a:gd name="connsiteY112" fmla="*/ 694944 h 1152144"/>
              <a:gd name="connsiteX113" fmla="*/ 7662672 w 7946136"/>
              <a:gd name="connsiteY113" fmla="*/ 713232 h 1152144"/>
              <a:gd name="connsiteX114" fmla="*/ 7946136 w 7946136"/>
              <a:gd name="connsiteY114" fmla="*/ 722376 h 1152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7946136" h="1152144">
                <a:moveTo>
                  <a:pt x="0" y="0"/>
                </a:moveTo>
                <a:cubicBezTo>
                  <a:pt x="1573" y="2622"/>
                  <a:pt x="37060" y="63409"/>
                  <a:pt x="45720" y="73152"/>
                </a:cubicBezTo>
                <a:cubicBezTo>
                  <a:pt x="91273" y="124399"/>
                  <a:pt x="86323" y="118509"/>
                  <a:pt x="128016" y="146304"/>
                </a:cubicBezTo>
                <a:cubicBezTo>
                  <a:pt x="136489" y="171724"/>
                  <a:pt x="136540" y="179897"/>
                  <a:pt x="155448" y="201168"/>
                </a:cubicBezTo>
                <a:cubicBezTo>
                  <a:pt x="172631" y="220498"/>
                  <a:pt x="195966" y="234513"/>
                  <a:pt x="210312" y="256032"/>
                </a:cubicBezTo>
                <a:cubicBezTo>
                  <a:pt x="255718" y="324140"/>
                  <a:pt x="197360" y="240490"/>
                  <a:pt x="256032" y="310896"/>
                </a:cubicBezTo>
                <a:cubicBezTo>
                  <a:pt x="294132" y="356616"/>
                  <a:pt x="251460" y="323088"/>
                  <a:pt x="301752" y="356616"/>
                </a:cubicBezTo>
                <a:cubicBezTo>
                  <a:pt x="307848" y="365760"/>
                  <a:pt x="312739" y="375834"/>
                  <a:pt x="320040" y="384048"/>
                </a:cubicBezTo>
                <a:cubicBezTo>
                  <a:pt x="337223" y="403378"/>
                  <a:pt x="360558" y="417393"/>
                  <a:pt x="374904" y="438912"/>
                </a:cubicBezTo>
                <a:cubicBezTo>
                  <a:pt x="381000" y="448056"/>
                  <a:pt x="384921" y="459107"/>
                  <a:pt x="393192" y="466344"/>
                </a:cubicBezTo>
                <a:cubicBezTo>
                  <a:pt x="409733" y="480818"/>
                  <a:pt x="448056" y="502920"/>
                  <a:pt x="448056" y="502920"/>
                </a:cubicBezTo>
                <a:cubicBezTo>
                  <a:pt x="454152" y="512064"/>
                  <a:pt x="459309" y="521909"/>
                  <a:pt x="466344" y="530352"/>
                </a:cubicBezTo>
                <a:cubicBezTo>
                  <a:pt x="480789" y="547686"/>
                  <a:pt x="500657" y="565797"/>
                  <a:pt x="521208" y="576072"/>
                </a:cubicBezTo>
                <a:cubicBezTo>
                  <a:pt x="596924" y="613930"/>
                  <a:pt x="497456" y="551093"/>
                  <a:pt x="576072" y="603504"/>
                </a:cubicBezTo>
                <a:cubicBezTo>
                  <a:pt x="582168" y="612648"/>
                  <a:pt x="586089" y="623699"/>
                  <a:pt x="594360" y="630936"/>
                </a:cubicBezTo>
                <a:cubicBezTo>
                  <a:pt x="610901" y="645410"/>
                  <a:pt x="630936" y="655320"/>
                  <a:pt x="649224" y="667512"/>
                </a:cubicBezTo>
                <a:lnTo>
                  <a:pt x="704088" y="704088"/>
                </a:lnTo>
                <a:lnTo>
                  <a:pt x="731520" y="722376"/>
                </a:lnTo>
                <a:cubicBezTo>
                  <a:pt x="740664" y="728472"/>
                  <a:pt x="751181" y="732893"/>
                  <a:pt x="758952" y="740664"/>
                </a:cubicBezTo>
                <a:cubicBezTo>
                  <a:pt x="768096" y="749808"/>
                  <a:pt x="775080" y="761816"/>
                  <a:pt x="786384" y="768096"/>
                </a:cubicBezTo>
                <a:cubicBezTo>
                  <a:pt x="803235" y="777458"/>
                  <a:pt x="825208" y="775691"/>
                  <a:pt x="841248" y="786384"/>
                </a:cubicBezTo>
                <a:cubicBezTo>
                  <a:pt x="850392" y="792480"/>
                  <a:pt x="858637" y="800209"/>
                  <a:pt x="868680" y="804672"/>
                </a:cubicBezTo>
                <a:cubicBezTo>
                  <a:pt x="886296" y="812501"/>
                  <a:pt x="905256" y="816864"/>
                  <a:pt x="923544" y="822960"/>
                </a:cubicBezTo>
                <a:cubicBezTo>
                  <a:pt x="932688" y="826008"/>
                  <a:pt x="941412" y="830908"/>
                  <a:pt x="950976" y="832104"/>
                </a:cubicBezTo>
                <a:lnTo>
                  <a:pt x="1024128" y="841248"/>
                </a:lnTo>
                <a:cubicBezTo>
                  <a:pt x="1107363" y="868993"/>
                  <a:pt x="975903" y="826433"/>
                  <a:pt x="1097280" y="859536"/>
                </a:cubicBezTo>
                <a:cubicBezTo>
                  <a:pt x="1115878" y="864608"/>
                  <a:pt x="1136104" y="867131"/>
                  <a:pt x="1152144" y="877824"/>
                </a:cubicBezTo>
                <a:cubicBezTo>
                  <a:pt x="1192508" y="904733"/>
                  <a:pt x="1168800" y="893957"/>
                  <a:pt x="1225296" y="905256"/>
                </a:cubicBezTo>
                <a:cubicBezTo>
                  <a:pt x="1234440" y="911352"/>
                  <a:pt x="1242627" y="919215"/>
                  <a:pt x="1252728" y="923544"/>
                </a:cubicBezTo>
                <a:cubicBezTo>
                  <a:pt x="1264279" y="928494"/>
                  <a:pt x="1277220" y="929236"/>
                  <a:pt x="1289304" y="932688"/>
                </a:cubicBezTo>
                <a:cubicBezTo>
                  <a:pt x="1381131" y="958924"/>
                  <a:pt x="1238969" y="922390"/>
                  <a:pt x="1353312" y="950976"/>
                </a:cubicBezTo>
                <a:cubicBezTo>
                  <a:pt x="1362456" y="957072"/>
                  <a:pt x="1370701" y="964801"/>
                  <a:pt x="1380744" y="969264"/>
                </a:cubicBezTo>
                <a:cubicBezTo>
                  <a:pt x="1433580" y="992747"/>
                  <a:pt x="1450640" y="986467"/>
                  <a:pt x="1508760" y="1005840"/>
                </a:cubicBezTo>
                <a:cubicBezTo>
                  <a:pt x="1517904" y="1008888"/>
                  <a:pt x="1526893" y="1012448"/>
                  <a:pt x="1536192" y="1014984"/>
                </a:cubicBezTo>
                <a:cubicBezTo>
                  <a:pt x="1560441" y="1021597"/>
                  <a:pt x="1585499" y="1025324"/>
                  <a:pt x="1609344" y="1033272"/>
                </a:cubicBezTo>
                <a:cubicBezTo>
                  <a:pt x="1618488" y="1036320"/>
                  <a:pt x="1627293" y="1040692"/>
                  <a:pt x="1636776" y="1042416"/>
                </a:cubicBezTo>
                <a:cubicBezTo>
                  <a:pt x="1660953" y="1046812"/>
                  <a:pt x="1685640" y="1047823"/>
                  <a:pt x="1709928" y="1051560"/>
                </a:cubicBezTo>
                <a:cubicBezTo>
                  <a:pt x="1725289" y="1053923"/>
                  <a:pt x="1740570" y="1056935"/>
                  <a:pt x="1755648" y="1060704"/>
                </a:cubicBezTo>
                <a:cubicBezTo>
                  <a:pt x="1764999" y="1063042"/>
                  <a:pt x="1773538" y="1068485"/>
                  <a:pt x="1783080" y="1069848"/>
                </a:cubicBezTo>
                <a:cubicBezTo>
                  <a:pt x="1816408" y="1074609"/>
                  <a:pt x="1850136" y="1075944"/>
                  <a:pt x="1883664" y="1078992"/>
                </a:cubicBezTo>
                <a:cubicBezTo>
                  <a:pt x="1892808" y="1082040"/>
                  <a:pt x="1901687" y="1086045"/>
                  <a:pt x="1911096" y="1088136"/>
                </a:cubicBezTo>
                <a:cubicBezTo>
                  <a:pt x="1933933" y="1093211"/>
                  <a:pt x="2009550" y="1103507"/>
                  <a:pt x="2029968" y="1106424"/>
                </a:cubicBezTo>
                <a:cubicBezTo>
                  <a:pt x="2092674" y="1127326"/>
                  <a:pt x="2014846" y="1102643"/>
                  <a:pt x="2103120" y="1124712"/>
                </a:cubicBezTo>
                <a:cubicBezTo>
                  <a:pt x="2112471" y="1127050"/>
                  <a:pt x="2121160" y="1131689"/>
                  <a:pt x="2130552" y="1133856"/>
                </a:cubicBezTo>
                <a:cubicBezTo>
                  <a:pt x="2160840" y="1140845"/>
                  <a:pt x="2221992" y="1152144"/>
                  <a:pt x="2221992" y="1152144"/>
                </a:cubicBezTo>
                <a:cubicBezTo>
                  <a:pt x="2309477" y="1146312"/>
                  <a:pt x="2347271" y="1147248"/>
                  <a:pt x="2423160" y="1133856"/>
                </a:cubicBezTo>
                <a:cubicBezTo>
                  <a:pt x="2453771" y="1128454"/>
                  <a:pt x="2485111" y="1125398"/>
                  <a:pt x="2514600" y="1115568"/>
                </a:cubicBezTo>
                <a:lnTo>
                  <a:pt x="2596896" y="1088136"/>
                </a:lnTo>
                <a:cubicBezTo>
                  <a:pt x="2606040" y="1085088"/>
                  <a:pt x="2614877" y="1080882"/>
                  <a:pt x="2624328" y="1078992"/>
                </a:cubicBezTo>
                <a:lnTo>
                  <a:pt x="2670048" y="1069848"/>
                </a:lnTo>
                <a:cubicBezTo>
                  <a:pt x="2679192" y="1063752"/>
                  <a:pt x="2687437" y="1056023"/>
                  <a:pt x="2697480" y="1051560"/>
                </a:cubicBezTo>
                <a:cubicBezTo>
                  <a:pt x="2715096" y="1043731"/>
                  <a:pt x="2736304" y="1043965"/>
                  <a:pt x="2752344" y="1033272"/>
                </a:cubicBezTo>
                <a:cubicBezTo>
                  <a:pt x="2830960" y="980861"/>
                  <a:pt x="2731492" y="1043698"/>
                  <a:pt x="2807208" y="1005840"/>
                </a:cubicBezTo>
                <a:cubicBezTo>
                  <a:pt x="2817038" y="1000925"/>
                  <a:pt x="2824597" y="992015"/>
                  <a:pt x="2834640" y="987552"/>
                </a:cubicBezTo>
                <a:cubicBezTo>
                  <a:pt x="2852256" y="979723"/>
                  <a:pt x="2871216" y="975360"/>
                  <a:pt x="2889504" y="969264"/>
                </a:cubicBezTo>
                <a:lnTo>
                  <a:pt x="2916936" y="960120"/>
                </a:lnTo>
                <a:lnTo>
                  <a:pt x="2999232" y="932688"/>
                </a:lnTo>
                <a:lnTo>
                  <a:pt x="3026664" y="923544"/>
                </a:lnTo>
                <a:cubicBezTo>
                  <a:pt x="3035808" y="914400"/>
                  <a:pt x="3043336" y="903285"/>
                  <a:pt x="3054096" y="896112"/>
                </a:cubicBezTo>
                <a:cubicBezTo>
                  <a:pt x="3062116" y="890765"/>
                  <a:pt x="3074002" y="892989"/>
                  <a:pt x="3081528" y="886968"/>
                </a:cubicBezTo>
                <a:cubicBezTo>
                  <a:pt x="3090110" y="880103"/>
                  <a:pt x="3091234" y="866401"/>
                  <a:pt x="3099816" y="859536"/>
                </a:cubicBezTo>
                <a:cubicBezTo>
                  <a:pt x="3107342" y="853515"/>
                  <a:pt x="3118822" y="855073"/>
                  <a:pt x="3127248" y="850392"/>
                </a:cubicBezTo>
                <a:cubicBezTo>
                  <a:pt x="3146461" y="839718"/>
                  <a:pt x="3161260" y="820767"/>
                  <a:pt x="3182112" y="813816"/>
                </a:cubicBezTo>
                <a:cubicBezTo>
                  <a:pt x="3232407" y="797051"/>
                  <a:pt x="3187343" y="814745"/>
                  <a:pt x="3236976" y="786384"/>
                </a:cubicBezTo>
                <a:cubicBezTo>
                  <a:pt x="3268614" y="768305"/>
                  <a:pt x="3270208" y="769211"/>
                  <a:pt x="3300984" y="758952"/>
                </a:cubicBezTo>
                <a:cubicBezTo>
                  <a:pt x="3387081" y="672855"/>
                  <a:pt x="3249016" y="802741"/>
                  <a:pt x="3383280" y="713232"/>
                </a:cubicBezTo>
                <a:cubicBezTo>
                  <a:pt x="3392424" y="707136"/>
                  <a:pt x="3402269" y="701979"/>
                  <a:pt x="3410712" y="694944"/>
                </a:cubicBezTo>
                <a:cubicBezTo>
                  <a:pt x="3441046" y="669665"/>
                  <a:pt x="3431522" y="666251"/>
                  <a:pt x="3465576" y="649224"/>
                </a:cubicBezTo>
                <a:cubicBezTo>
                  <a:pt x="3541292" y="611366"/>
                  <a:pt x="3441824" y="674203"/>
                  <a:pt x="3520440" y="621792"/>
                </a:cubicBezTo>
                <a:cubicBezTo>
                  <a:pt x="3526536" y="612648"/>
                  <a:pt x="3530146" y="601225"/>
                  <a:pt x="3538728" y="594360"/>
                </a:cubicBezTo>
                <a:cubicBezTo>
                  <a:pt x="3546254" y="588339"/>
                  <a:pt x="3557539" y="589527"/>
                  <a:pt x="3566160" y="585216"/>
                </a:cubicBezTo>
                <a:cubicBezTo>
                  <a:pt x="3575990" y="580301"/>
                  <a:pt x="3583549" y="571391"/>
                  <a:pt x="3593592" y="566928"/>
                </a:cubicBezTo>
                <a:cubicBezTo>
                  <a:pt x="3611208" y="559099"/>
                  <a:pt x="3630168" y="554736"/>
                  <a:pt x="3648456" y="548640"/>
                </a:cubicBezTo>
                <a:lnTo>
                  <a:pt x="3675888" y="539496"/>
                </a:lnTo>
                <a:lnTo>
                  <a:pt x="3703320" y="530352"/>
                </a:lnTo>
                <a:cubicBezTo>
                  <a:pt x="3712464" y="527304"/>
                  <a:pt x="3722732" y="526555"/>
                  <a:pt x="3730752" y="521208"/>
                </a:cubicBezTo>
                <a:cubicBezTo>
                  <a:pt x="3852533" y="440021"/>
                  <a:pt x="3672043" y="556872"/>
                  <a:pt x="3785616" y="493776"/>
                </a:cubicBezTo>
                <a:cubicBezTo>
                  <a:pt x="3804829" y="483102"/>
                  <a:pt x="3819628" y="464151"/>
                  <a:pt x="3840480" y="457200"/>
                </a:cubicBezTo>
                <a:cubicBezTo>
                  <a:pt x="3858768" y="451104"/>
                  <a:pt x="3879304" y="449605"/>
                  <a:pt x="3895344" y="438912"/>
                </a:cubicBezTo>
                <a:cubicBezTo>
                  <a:pt x="3904488" y="432816"/>
                  <a:pt x="3912946" y="425539"/>
                  <a:pt x="3922776" y="420624"/>
                </a:cubicBezTo>
                <a:cubicBezTo>
                  <a:pt x="3937392" y="413316"/>
                  <a:pt x="3973112" y="406242"/>
                  <a:pt x="3986784" y="402336"/>
                </a:cubicBezTo>
                <a:cubicBezTo>
                  <a:pt x="3996052" y="399688"/>
                  <a:pt x="4004709" y="394777"/>
                  <a:pt x="4014216" y="393192"/>
                </a:cubicBezTo>
                <a:cubicBezTo>
                  <a:pt x="4045084" y="388047"/>
                  <a:pt x="4172567" y="377134"/>
                  <a:pt x="4197096" y="374904"/>
                </a:cubicBezTo>
                <a:cubicBezTo>
                  <a:pt x="4221480" y="368808"/>
                  <a:pt x="4246403" y="364564"/>
                  <a:pt x="4270248" y="356616"/>
                </a:cubicBezTo>
                <a:cubicBezTo>
                  <a:pt x="4279392" y="353568"/>
                  <a:pt x="4288057" y="348022"/>
                  <a:pt x="4297680" y="347472"/>
                </a:cubicBezTo>
                <a:cubicBezTo>
                  <a:pt x="4395105" y="341905"/>
                  <a:pt x="4492752" y="341376"/>
                  <a:pt x="4590288" y="338328"/>
                </a:cubicBezTo>
                <a:cubicBezTo>
                  <a:pt x="5025869" y="359070"/>
                  <a:pt x="4488866" y="338328"/>
                  <a:pt x="5111496" y="338328"/>
                </a:cubicBezTo>
                <a:cubicBezTo>
                  <a:pt x="5239548" y="338328"/>
                  <a:pt x="5367528" y="344424"/>
                  <a:pt x="5495544" y="347472"/>
                </a:cubicBezTo>
                <a:cubicBezTo>
                  <a:pt x="5552725" y="366532"/>
                  <a:pt x="5503188" y="352149"/>
                  <a:pt x="5605272" y="365760"/>
                </a:cubicBezTo>
                <a:cubicBezTo>
                  <a:pt x="5623650" y="368210"/>
                  <a:pt x="5641848" y="371856"/>
                  <a:pt x="5660136" y="374904"/>
                </a:cubicBezTo>
                <a:cubicBezTo>
                  <a:pt x="6069998" y="363827"/>
                  <a:pt x="6043021" y="359528"/>
                  <a:pt x="6519672" y="374904"/>
                </a:cubicBezTo>
                <a:cubicBezTo>
                  <a:pt x="6551107" y="375918"/>
                  <a:pt x="6565368" y="385348"/>
                  <a:pt x="6592824" y="393192"/>
                </a:cubicBezTo>
                <a:cubicBezTo>
                  <a:pt x="6604908" y="396644"/>
                  <a:pt x="6617316" y="398884"/>
                  <a:pt x="6629400" y="402336"/>
                </a:cubicBezTo>
                <a:cubicBezTo>
                  <a:pt x="6638668" y="404984"/>
                  <a:pt x="6647564" y="408832"/>
                  <a:pt x="6656832" y="411480"/>
                </a:cubicBezTo>
                <a:cubicBezTo>
                  <a:pt x="6668916" y="414932"/>
                  <a:pt x="6681324" y="417172"/>
                  <a:pt x="6693408" y="420624"/>
                </a:cubicBezTo>
                <a:cubicBezTo>
                  <a:pt x="6702676" y="423272"/>
                  <a:pt x="6711431" y="427677"/>
                  <a:pt x="6720840" y="429768"/>
                </a:cubicBezTo>
                <a:cubicBezTo>
                  <a:pt x="6738939" y="433790"/>
                  <a:pt x="6757463" y="435595"/>
                  <a:pt x="6775704" y="438912"/>
                </a:cubicBezTo>
                <a:cubicBezTo>
                  <a:pt x="6790995" y="441692"/>
                  <a:pt x="6806184" y="445008"/>
                  <a:pt x="6821424" y="448056"/>
                </a:cubicBezTo>
                <a:cubicBezTo>
                  <a:pt x="6877016" y="485117"/>
                  <a:pt x="6817950" y="450182"/>
                  <a:pt x="6885432" y="475488"/>
                </a:cubicBezTo>
                <a:cubicBezTo>
                  <a:pt x="6898195" y="480274"/>
                  <a:pt x="6909352" y="488714"/>
                  <a:pt x="6922008" y="493776"/>
                </a:cubicBezTo>
                <a:cubicBezTo>
                  <a:pt x="6939906" y="500935"/>
                  <a:pt x="6958584" y="505968"/>
                  <a:pt x="6976872" y="512064"/>
                </a:cubicBezTo>
                <a:lnTo>
                  <a:pt x="7004304" y="521208"/>
                </a:lnTo>
                <a:cubicBezTo>
                  <a:pt x="7013448" y="524256"/>
                  <a:pt x="7023716" y="525005"/>
                  <a:pt x="7031736" y="530352"/>
                </a:cubicBezTo>
                <a:cubicBezTo>
                  <a:pt x="7040880" y="536448"/>
                  <a:pt x="7049338" y="543725"/>
                  <a:pt x="7059168" y="548640"/>
                </a:cubicBezTo>
                <a:cubicBezTo>
                  <a:pt x="7067789" y="552951"/>
                  <a:pt x="7078174" y="553103"/>
                  <a:pt x="7086600" y="557784"/>
                </a:cubicBezTo>
                <a:cubicBezTo>
                  <a:pt x="7175673" y="607269"/>
                  <a:pt x="7106560" y="585634"/>
                  <a:pt x="7178040" y="603504"/>
                </a:cubicBezTo>
                <a:cubicBezTo>
                  <a:pt x="7256656" y="655915"/>
                  <a:pt x="7157188" y="593078"/>
                  <a:pt x="7232904" y="630936"/>
                </a:cubicBezTo>
                <a:cubicBezTo>
                  <a:pt x="7242734" y="635851"/>
                  <a:pt x="7249810" y="646066"/>
                  <a:pt x="7260336" y="649224"/>
                </a:cubicBezTo>
                <a:cubicBezTo>
                  <a:pt x="7280980" y="655417"/>
                  <a:pt x="7303085" y="654825"/>
                  <a:pt x="7324344" y="658368"/>
                </a:cubicBezTo>
                <a:cubicBezTo>
                  <a:pt x="7339674" y="660923"/>
                  <a:pt x="7354592" y="666038"/>
                  <a:pt x="7370064" y="667512"/>
                </a:cubicBezTo>
                <a:cubicBezTo>
                  <a:pt x="7418707" y="672145"/>
                  <a:pt x="7467660" y="672759"/>
                  <a:pt x="7516368" y="676656"/>
                </a:cubicBezTo>
                <a:cubicBezTo>
                  <a:pt x="7543881" y="678857"/>
                  <a:pt x="7571232" y="682752"/>
                  <a:pt x="7598664" y="685800"/>
                </a:cubicBezTo>
                <a:cubicBezTo>
                  <a:pt x="7607808" y="688848"/>
                  <a:pt x="7617237" y="691147"/>
                  <a:pt x="7626096" y="694944"/>
                </a:cubicBezTo>
                <a:cubicBezTo>
                  <a:pt x="7638625" y="700314"/>
                  <a:pt x="7649616" y="709315"/>
                  <a:pt x="7662672" y="713232"/>
                </a:cubicBezTo>
                <a:cubicBezTo>
                  <a:pt x="7734909" y="734903"/>
                  <a:pt x="7936511" y="722376"/>
                  <a:pt x="7946136" y="722376"/>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8" name="Freeform 27"/>
          <p:cNvSpPr/>
          <p:nvPr/>
        </p:nvSpPr>
        <p:spPr>
          <a:xfrm>
            <a:off x="1736725" y="209550"/>
            <a:ext cx="2752725" cy="673100"/>
          </a:xfrm>
          <a:custGeom>
            <a:avLst/>
            <a:gdLst>
              <a:gd name="connsiteX0" fmla="*/ 0 w 2752344"/>
              <a:gd name="connsiteY0" fmla="*/ 0 h 672054"/>
              <a:gd name="connsiteX1" fmla="*/ 54864 w 2752344"/>
              <a:gd name="connsiteY1" fmla="*/ 73152 h 672054"/>
              <a:gd name="connsiteX2" fmla="*/ 100584 w 2752344"/>
              <a:gd name="connsiteY2" fmla="*/ 118872 h 672054"/>
              <a:gd name="connsiteX3" fmla="*/ 146304 w 2752344"/>
              <a:gd name="connsiteY3" fmla="*/ 164592 h 672054"/>
              <a:gd name="connsiteX4" fmla="*/ 164592 w 2752344"/>
              <a:gd name="connsiteY4" fmla="*/ 192024 h 672054"/>
              <a:gd name="connsiteX5" fmla="*/ 192024 w 2752344"/>
              <a:gd name="connsiteY5" fmla="*/ 219456 h 672054"/>
              <a:gd name="connsiteX6" fmla="*/ 237744 w 2752344"/>
              <a:gd name="connsiteY6" fmla="*/ 265176 h 672054"/>
              <a:gd name="connsiteX7" fmla="*/ 283464 w 2752344"/>
              <a:gd name="connsiteY7" fmla="*/ 310896 h 672054"/>
              <a:gd name="connsiteX8" fmla="*/ 338328 w 2752344"/>
              <a:gd name="connsiteY8" fmla="*/ 347472 h 672054"/>
              <a:gd name="connsiteX9" fmla="*/ 393192 w 2752344"/>
              <a:gd name="connsiteY9" fmla="*/ 402336 h 672054"/>
              <a:gd name="connsiteX10" fmla="*/ 411480 w 2752344"/>
              <a:gd name="connsiteY10" fmla="*/ 429768 h 672054"/>
              <a:gd name="connsiteX11" fmla="*/ 466344 w 2752344"/>
              <a:gd name="connsiteY11" fmla="*/ 457200 h 672054"/>
              <a:gd name="connsiteX12" fmla="*/ 521208 w 2752344"/>
              <a:gd name="connsiteY12" fmla="*/ 493776 h 672054"/>
              <a:gd name="connsiteX13" fmla="*/ 576072 w 2752344"/>
              <a:gd name="connsiteY13" fmla="*/ 512064 h 672054"/>
              <a:gd name="connsiteX14" fmla="*/ 603504 w 2752344"/>
              <a:gd name="connsiteY14" fmla="*/ 521208 h 672054"/>
              <a:gd name="connsiteX15" fmla="*/ 694944 w 2752344"/>
              <a:gd name="connsiteY15" fmla="*/ 530352 h 672054"/>
              <a:gd name="connsiteX16" fmla="*/ 777240 w 2752344"/>
              <a:gd name="connsiteY16" fmla="*/ 548640 h 672054"/>
              <a:gd name="connsiteX17" fmla="*/ 822960 w 2752344"/>
              <a:gd name="connsiteY17" fmla="*/ 557784 h 672054"/>
              <a:gd name="connsiteX18" fmla="*/ 850392 w 2752344"/>
              <a:gd name="connsiteY18" fmla="*/ 566928 h 672054"/>
              <a:gd name="connsiteX19" fmla="*/ 905256 w 2752344"/>
              <a:gd name="connsiteY19" fmla="*/ 576072 h 672054"/>
              <a:gd name="connsiteX20" fmla="*/ 960120 w 2752344"/>
              <a:gd name="connsiteY20" fmla="*/ 594360 h 672054"/>
              <a:gd name="connsiteX21" fmla="*/ 987552 w 2752344"/>
              <a:gd name="connsiteY21" fmla="*/ 603504 h 672054"/>
              <a:gd name="connsiteX22" fmla="*/ 1014984 w 2752344"/>
              <a:gd name="connsiteY22" fmla="*/ 612648 h 672054"/>
              <a:gd name="connsiteX23" fmla="*/ 1069848 w 2752344"/>
              <a:gd name="connsiteY23" fmla="*/ 621792 h 672054"/>
              <a:gd name="connsiteX24" fmla="*/ 1143000 w 2752344"/>
              <a:gd name="connsiteY24" fmla="*/ 640080 h 672054"/>
              <a:gd name="connsiteX25" fmla="*/ 1234440 w 2752344"/>
              <a:gd name="connsiteY25" fmla="*/ 649224 h 672054"/>
              <a:gd name="connsiteX26" fmla="*/ 1261872 w 2752344"/>
              <a:gd name="connsiteY26" fmla="*/ 658368 h 672054"/>
              <a:gd name="connsiteX27" fmla="*/ 1883664 w 2752344"/>
              <a:gd name="connsiteY27" fmla="*/ 658368 h 672054"/>
              <a:gd name="connsiteX28" fmla="*/ 1947672 w 2752344"/>
              <a:gd name="connsiteY28" fmla="*/ 640080 h 672054"/>
              <a:gd name="connsiteX29" fmla="*/ 1993392 w 2752344"/>
              <a:gd name="connsiteY29" fmla="*/ 630936 h 672054"/>
              <a:gd name="connsiteX30" fmla="*/ 2020824 w 2752344"/>
              <a:gd name="connsiteY30" fmla="*/ 621792 h 672054"/>
              <a:gd name="connsiteX31" fmla="*/ 2057400 w 2752344"/>
              <a:gd name="connsiteY31" fmla="*/ 612648 h 672054"/>
              <a:gd name="connsiteX32" fmla="*/ 2167128 w 2752344"/>
              <a:gd name="connsiteY32" fmla="*/ 557784 h 672054"/>
              <a:gd name="connsiteX33" fmla="*/ 2221992 w 2752344"/>
              <a:gd name="connsiteY33" fmla="*/ 512064 h 672054"/>
              <a:gd name="connsiteX34" fmla="*/ 2249424 w 2752344"/>
              <a:gd name="connsiteY34" fmla="*/ 484632 h 672054"/>
              <a:gd name="connsiteX35" fmla="*/ 2304288 w 2752344"/>
              <a:gd name="connsiteY35" fmla="*/ 448056 h 672054"/>
              <a:gd name="connsiteX36" fmla="*/ 2322576 w 2752344"/>
              <a:gd name="connsiteY36" fmla="*/ 420624 h 672054"/>
              <a:gd name="connsiteX37" fmla="*/ 2350008 w 2752344"/>
              <a:gd name="connsiteY37" fmla="*/ 402336 h 672054"/>
              <a:gd name="connsiteX38" fmla="*/ 2377440 w 2752344"/>
              <a:gd name="connsiteY38" fmla="*/ 374904 h 672054"/>
              <a:gd name="connsiteX39" fmla="*/ 2404872 w 2752344"/>
              <a:gd name="connsiteY39" fmla="*/ 356616 h 672054"/>
              <a:gd name="connsiteX40" fmla="*/ 2432304 w 2752344"/>
              <a:gd name="connsiteY40" fmla="*/ 329184 h 672054"/>
              <a:gd name="connsiteX41" fmla="*/ 2459736 w 2752344"/>
              <a:gd name="connsiteY41" fmla="*/ 310896 h 672054"/>
              <a:gd name="connsiteX42" fmla="*/ 2514600 w 2752344"/>
              <a:gd name="connsiteY42" fmla="*/ 265176 h 672054"/>
              <a:gd name="connsiteX43" fmla="*/ 2560320 w 2752344"/>
              <a:gd name="connsiteY43" fmla="*/ 219456 h 672054"/>
              <a:gd name="connsiteX44" fmla="*/ 2578608 w 2752344"/>
              <a:gd name="connsiteY44" fmla="*/ 192024 h 672054"/>
              <a:gd name="connsiteX45" fmla="*/ 2633472 w 2752344"/>
              <a:gd name="connsiteY45" fmla="*/ 137160 h 672054"/>
              <a:gd name="connsiteX46" fmla="*/ 2670048 w 2752344"/>
              <a:gd name="connsiteY46" fmla="*/ 91440 h 672054"/>
              <a:gd name="connsiteX47" fmla="*/ 2734056 w 2752344"/>
              <a:gd name="connsiteY47" fmla="*/ 27432 h 672054"/>
              <a:gd name="connsiteX48" fmla="*/ 2752344 w 2752344"/>
              <a:gd name="connsiteY48" fmla="*/ 0 h 672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752344" h="672054">
                <a:moveTo>
                  <a:pt x="0" y="0"/>
                </a:moveTo>
                <a:cubicBezTo>
                  <a:pt x="57645" y="96076"/>
                  <a:pt x="-2278" y="4582"/>
                  <a:pt x="54864" y="73152"/>
                </a:cubicBezTo>
                <a:cubicBezTo>
                  <a:pt x="92964" y="118872"/>
                  <a:pt x="50292" y="85344"/>
                  <a:pt x="100584" y="118872"/>
                </a:cubicBezTo>
                <a:cubicBezTo>
                  <a:pt x="149352" y="192024"/>
                  <a:pt x="85344" y="103632"/>
                  <a:pt x="146304" y="164592"/>
                </a:cubicBezTo>
                <a:cubicBezTo>
                  <a:pt x="154075" y="172363"/>
                  <a:pt x="157557" y="183581"/>
                  <a:pt x="164592" y="192024"/>
                </a:cubicBezTo>
                <a:cubicBezTo>
                  <a:pt x="172871" y="201958"/>
                  <a:pt x="183745" y="209522"/>
                  <a:pt x="192024" y="219456"/>
                </a:cubicBezTo>
                <a:cubicBezTo>
                  <a:pt x="230124" y="265176"/>
                  <a:pt x="187452" y="231648"/>
                  <a:pt x="237744" y="265176"/>
                </a:cubicBezTo>
                <a:cubicBezTo>
                  <a:pt x="271272" y="315468"/>
                  <a:pt x="237744" y="272796"/>
                  <a:pt x="283464" y="310896"/>
                </a:cubicBezTo>
                <a:cubicBezTo>
                  <a:pt x="329127" y="348949"/>
                  <a:pt x="290119" y="331402"/>
                  <a:pt x="338328" y="347472"/>
                </a:cubicBezTo>
                <a:cubicBezTo>
                  <a:pt x="356616" y="365760"/>
                  <a:pt x="378846" y="380817"/>
                  <a:pt x="393192" y="402336"/>
                </a:cubicBezTo>
                <a:cubicBezTo>
                  <a:pt x="399288" y="411480"/>
                  <a:pt x="403709" y="421997"/>
                  <a:pt x="411480" y="429768"/>
                </a:cubicBezTo>
                <a:cubicBezTo>
                  <a:pt x="441925" y="460213"/>
                  <a:pt x="432877" y="438607"/>
                  <a:pt x="466344" y="457200"/>
                </a:cubicBezTo>
                <a:cubicBezTo>
                  <a:pt x="485557" y="467874"/>
                  <a:pt x="500356" y="486825"/>
                  <a:pt x="521208" y="493776"/>
                </a:cubicBezTo>
                <a:lnTo>
                  <a:pt x="576072" y="512064"/>
                </a:lnTo>
                <a:cubicBezTo>
                  <a:pt x="585216" y="515112"/>
                  <a:pt x="593913" y="520249"/>
                  <a:pt x="603504" y="521208"/>
                </a:cubicBezTo>
                <a:cubicBezTo>
                  <a:pt x="633984" y="524256"/>
                  <a:pt x="664581" y="526304"/>
                  <a:pt x="694944" y="530352"/>
                </a:cubicBezTo>
                <a:cubicBezTo>
                  <a:pt x="729417" y="534948"/>
                  <a:pt x="744645" y="541397"/>
                  <a:pt x="777240" y="548640"/>
                </a:cubicBezTo>
                <a:cubicBezTo>
                  <a:pt x="792412" y="552011"/>
                  <a:pt x="807882" y="554015"/>
                  <a:pt x="822960" y="557784"/>
                </a:cubicBezTo>
                <a:cubicBezTo>
                  <a:pt x="832311" y="560122"/>
                  <a:pt x="840983" y="564837"/>
                  <a:pt x="850392" y="566928"/>
                </a:cubicBezTo>
                <a:cubicBezTo>
                  <a:pt x="868491" y="570950"/>
                  <a:pt x="887269" y="571575"/>
                  <a:pt x="905256" y="576072"/>
                </a:cubicBezTo>
                <a:cubicBezTo>
                  <a:pt x="923958" y="580747"/>
                  <a:pt x="941832" y="588264"/>
                  <a:pt x="960120" y="594360"/>
                </a:cubicBezTo>
                <a:lnTo>
                  <a:pt x="987552" y="603504"/>
                </a:lnTo>
                <a:cubicBezTo>
                  <a:pt x="996696" y="606552"/>
                  <a:pt x="1005477" y="611063"/>
                  <a:pt x="1014984" y="612648"/>
                </a:cubicBezTo>
                <a:cubicBezTo>
                  <a:pt x="1033272" y="615696"/>
                  <a:pt x="1051749" y="617770"/>
                  <a:pt x="1069848" y="621792"/>
                </a:cubicBezTo>
                <a:cubicBezTo>
                  <a:pt x="1139083" y="637177"/>
                  <a:pt x="1044198" y="626906"/>
                  <a:pt x="1143000" y="640080"/>
                </a:cubicBezTo>
                <a:cubicBezTo>
                  <a:pt x="1173363" y="644128"/>
                  <a:pt x="1203960" y="646176"/>
                  <a:pt x="1234440" y="649224"/>
                </a:cubicBezTo>
                <a:cubicBezTo>
                  <a:pt x="1243584" y="652272"/>
                  <a:pt x="1252365" y="656783"/>
                  <a:pt x="1261872" y="658368"/>
                </a:cubicBezTo>
                <a:cubicBezTo>
                  <a:pt x="1443940" y="688713"/>
                  <a:pt x="1831272" y="659256"/>
                  <a:pt x="1883664" y="658368"/>
                </a:cubicBezTo>
                <a:cubicBezTo>
                  <a:pt x="1914212" y="648185"/>
                  <a:pt x="1913227" y="647734"/>
                  <a:pt x="1947672" y="640080"/>
                </a:cubicBezTo>
                <a:cubicBezTo>
                  <a:pt x="1962844" y="636709"/>
                  <a:pt x="1978314" y="634705"/>
                  <a:pt x="1993392" y="630936"/>
                </a:cubicBezTo>
                <a:cubicBezTo>
                  <a:pt x="2002743" y="628598"/>
                  <a:pt x="2011556" y="624440"/>
                  <a:pt x="2020824" y="621792"/>
                </a:cubicBezTo>
                <a:cubicBezTo>
                  <a:pt x="2032908" y="618340"/>
                  <a:pt x="2045363" y="616259"/>
                  <a:pt x="2057400" y="612648"/>
                </a:cubicBezTo>
                <a:cubicBezTo>
                  <a:pt x="2099897" y="599899"/>
                  <a:pt x="2134099" y="590813"/>
                  <a:pt x="2167128" y="557784"/>
                </a:cubicBezTo>
                <a:cubicBezTo>
                  <a:pt x="2247271" y="477641"/>
                  <a:pt x="2145609" y="575717"/>
                  <a:pt x="2221992" y="512064"/>
                </a:cubicBezTo>
                <a:cubicBezTo>
                  <a:pt x="2231926" y="503785"/>
                  <a:pt x="2239216" y="492571"/>
                  <a:pt x="2249424" y="484632"/>
                </a:cubicBezTo>
                <a:cubicBezTo>
                  <a:pt x="2266774" y="471138"/>
                  <a:pt x="2304288" y="448056"/>
                  <a:pt x="2304288" y="448056"/>
                </a:cubicBezTo>
                <a:cubicBezTo>
                  <a:pt x="2310384" y="438912"/>
                  <a:pt x="2314805" y="428395"/>
                  <a:pt x="2322576" y="420624"/>
                </a:cubicBezTo>
                <a:cubicBezTo>
                  <a:pt x="2330347" y="412853"/>
                  <a:pt x="2341565" y="409371"/>
                  <a:pt x="2350008" y="402336"/>
                </a:cubicBezTo>
                <a:cubicBezTo>
                  <a:pt x="2359942" y="394057"/>
                  <a:pt x="2367506" y="383183"/>
                  <a:pt x="2377440" y="374904"/>
                </a:cubicBezTo>
                <a:cubicBezTo>
                  <a:pt x="2385883" y="367869"/>
                  <a:pt x="2396429" y="363651"/>
                  <a:pt x="2404872" y="356616"/>
                </a:cubicBezTo>
                <a:cubicBezTo>
                  <a:pt x="2414806" y="348337"/>
                  <a:pt x="2422370" y="337463"/>
                  <a:pt x="2432304" y="329184"/>
                </a:cubicBezTo>
                <a:cubicBezTo>
                  <a:pt x="2440747" y="322149"/>
                  <a:pt x="2451293" y="317931"/>
                  <a:pt x="2459736" y="310896"/>
                </a:cubicBezTo>
                <a:cubicBezTo>
                  <a:pt x="2530142" y="252224"/>
                  <a:pt x="2446492" y="310582"/>
                  <a:pt x="2514600" y="265176"/>
                </a:cubicBezTo>
                <a:cubicBezTo>
                  <a:pt x="2563368" y="192024"/>
                  <a:pt x="2499360" y="280416"/>
                  <a:pt x="2560320" y="219456"/>
                </a:cubicBezTo>
                <a:cubicBezTo>
                  <a:pt x="2568091" y="211685"/>
                  <a:pt x="2571307" y="200238"/>
                  <a:pt x="2578608" y="192024"/>
                </a:cubicBezTo>
                <a:cubicBezTo>
                  <a:pt x="2595791" y="172694"/>
                  <a:pt x="2633472" y="137160"/>
                  <a:pt x="2633472" y="137160"/>
                </a:cubicBezTo>
                <a:cubicBezTo>
                  <a:pt x="2654064" y="75384"/>
                  <a:pt x="2625506" y="142345"/>
                  <a:pt x="2670048" y="91440"/>
                </a:cubicBezTo>
                <a:cubicBezTo>
                  <a:pt x="2730466" y="22391"/>
                  <a:pt x="2677662" y="46230"/>
                  <a:pt x="2734056" y="27432"/>
                </a:cubicBezTo>
                <a:lnTo>
                  <a:pt x="2752344" y="0"/>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9" name="Freeform 28"/>
          <p:cNvSpPr/>
          <p:nvPr/>
        </p:nvSpPr>
        <p:spPr>
          <a:xfrm>
            <a:off x="2422525" y="201613"/>
            <a:ext cx="1335088" cy="292100"/>
          </a:xfrm>
          <a:custGeom>
            <a:avLst/>
            <a:gdLst>
              <a:gd name="connsiteX0" fmla="*/ 0 w 1335024"/>
              <a:gd name="connsiteY0" fmla="*/ 18288 h 292608"/>
              <a:gd name="connsiteX1" fmla="*/ 45720 w 1335024"/>
              <a:gd name="connsiteY1" fmla="*/ 73152 h 292608"/>
              <a:gd name="connsiteX2" fmla="*/ 73152 w 1335024"/>
              <a:gd name="connsiteY2" fmla="*/ 82296 h 292608"/>
              <a:gd name="connsiteX3" fmla="*/ 100584 w 1335024"/>
              <a:gd name="connsiteY3" fmla="*/ 100584 h 292608"/>
              <a:gd name="connsiteX4" fmla="*/ 128016 w 1335024"/>
              <a:gd name="connsiteY4" fmla="*/ 109728 h 292608"/>
              <a:gd name="connsiteX5" fmla="*/ 155448 w 1335024"/>
              <a:gd name="connsiteY5" fmla="*/ 128016 h 292608"/>
              <a:gd name="connsiteX6" fmla="*/ 210312 w 1335024"/>
              <a:gd name="connsiteY6" fmla="*/ 146304 h 292608"/>
              <a:gd name="connsiteX7" fmla="*/ 237744 w 1335024"/>
              <a:gd name="connsiteY7" fmla="*/ 164592 h 292608"/>
              <a:gd name="connsiteX8" fmla="*/ 292608 w 1335024"/>
              <a:gd name="connsiteY8" fmla="*/ 182880 h 292608"/>
              <a:gd name="connsiteX9" fmla="*/ 320040 w 1335024"/>
              <a:gd name="connsiteY9" fmla="*/ 201168 h 292608"/>
              <a:gd name="connsiteX10" fmla="*/ 448056 w 1335024"/>
              <a:gd name="connsiteY10" fmla="*/ 237744 h 292608"/>
              <a:gd name="connsiteX11" fmla="*/ 539496 w 1335024"/>
              <a:gd name="connsiteY11" fmla="*/ 256032 h 292608"/>
              <a:gd name="connsiteX12" fmla="*/ 603504 w 1335024"/>
              <a:gd name="connsiteY12" fmla="*/ 274320 h 292608"/>
              <a:gd name="connsiteX13" fmla="*/ 630936 w 1335024"/>
              <a:gd name="connsiteY13" fmla="*/ 283464 h 292608"/>
              <a:gd name="connsiteX14" fmla="*/ 704088 w 1335024"/>
              <a:gd name="connsiteY14" fmla="*/ 292608 h 292608"/>
              <a:gd name="connsiteX15" fmla="*/ 978408 w 1335024"/>
              <a:gd name="connsiteY15" fmla="*/ 283464 h 292608"/>
              <a:gd name="connsiteX16" fmla="*/ 1014984 w 1335024"/>
              <a:gd name="connsiteY16" fmla="*/ 274320 h 292608"/>
              <a:gd name="connsiteX17" fmla="*/ 1060704 w 1335024"/>
              <a:gd name="connsiteY17" fmla="*/ 265176 h 292608"/>
              <a:gd name="connsiteX18" fmla="*/ 1115568 w 1335024"/>
              <a:gd name="connsiteY18" fmla="*/ 228600 h 292608"/>
              <a:gd name="connsiteX19" fmla="*/ 1152144 w 1335024"/>
              <a:gd name="connsiteY19" fmla="*/ 192024 h 292608"/>
              <a:gd name="connsiteX20" fmla="*/ 1197864 w 1335024"/>
              <a:gd name="connsiteY20" fmla="*/ 146304 h 292608"/>
              <a:gd name="connsiteX21" fmla="*/ 1225296 w 1335024"/>
              <a:gd name="connsiteY21" fmla="*/ 118872 h 292608"/>
              <a:gd name="connsiteX22" fmla="*/ 1280160 w 1335024"/>
              <a:gd name="connsiteY22" fmla="*/ 82296 h 292608"/>
              <a:gd name="connsiteX23" fmla="*/ 1298448 w 1335024"/>
              <a:gd name="connsiteY23" fmla="*/ 54864 h 292608"/>
              <a:gd name="connsiteX24" fmla="*/ 1325880 w 1335024"/>
              <a:gd name="connsiteY24" fmla="*/ 27432 h 292608"/>
              <a:gd name="connsiteX25" fmla="*/ 1335024 w 1335024"/>
              <a:gd name="connsiteY25" fmla="*/ 0 h 29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35024" h="292608">
                <a:moveTo>
                  <a:pt x="0" y="18288"/>
                </a:moveTo>
                <a:cubicBezTo>
                  <a:pt x="15240" y="36576"/>
                  <a:pt x="27804" y="57476"/>
                  <a:pt x="45720" y="73152"/>
                </a:cubicBezTo>
                <a:cubicBezTo>
                  <a:pt x="52974" y="79499"/>
                  <a:pt x="64531" y="77985"/>
                  <a:pt x="73152" y="82296"/>
                </a:cubicBezTo>
                <a:cubicBezTo>
                  <a:pt x="82982" y="87211"/>
                  <a:pt x="90754" y="95669"/>
                  <a:pt x="100584" y="100584"/>
                </a:cubicBezTo>
                <a:cubicBezTo>
                  <a:pt x="109205" y="104895"/>
                  <a:pt x="119395" y="105417"/>
                  <a:pt x="128016" y="109728"/>
                </a:cubicBezTo>
                <a:cubicBezTo>
                  <a:pt x="137846" y="114643"/>
                  <a:pt x="145405" y="123553"/>
                  <a:pt x="155448" y="128016"/>
                </a:cubicBezTo>
                <a:cubicBezTo>
                  <a:pt x="173064" y="135845"/>
                  <a:pt x="194272" y="135611"/>
                  <a:pt x="210312" y="146304"/>
                </a:cubicBezTo>
                <a:cubicBezTo>
                  <a:pt x="219456" y="152400"/>
                  <a:pt x="227701" y="160129"/>
                  <a:pt x="237744" y="164592"/>
                </a:cubicBezTo>
                <a:cubicBezTo>
                  <a:pt x="255360" y="172421"/>
                  <a:pt x="276568" y="172187"/>
                  <a:pt x="292608" y="182880"/>
                </a:cubicBezTo>
                <a:cubicBezTo>
                  <a:pt x="301752" y="188976"/>
                  <a:pt x="309997" y="196705"/>
                  <a:pt x="320040" y="201168"/>
                </a:cubicBezTo>
                <a:cubicBezTo>
                  <a:pt x="348562" y="213844"/>
                  <a:pt x="421638" y="232460"/>
                  <a:pt x="448056" y="237744"/>
                </a:cubicBezTo>
                <a:cubicBezTo>
                  <a:pt x="478536" y="243840"/>
                  <a:pt x="510007" y="246202"/>
                  <a:pt x="539496" y="256032"/>
                </a:cubicBezTo>
                <a:cubicBezTo>
                  <a:pt x="605269" y="277956"/>
                  <a:pt x="523132" y="251357"/>
                  <a:pt x="603504" y="274320"/>
                </a:cubicBezTo>
                <a:cubicBezTo>
                  <a:pt x="612772" y="276968"/>
                  <a:pt x="621453" y="281740"/>
                  <a:pt x="630936" y="283464"/>
                </a:cubicBezTo>
                <a:cubicBezTo>
                  <a:pt x="655113" y="287860"/>
                  <a:pt x="679704" y="289560"/>
                  <a:pt x="704088" y="292608"/>
                </a:cubicBezTo>
                <a:cubicBezTo>
                  <a:pt x="795528" y="289560"/>
                  <a:pt x="887075" y="288837"/>
                  <a:pt x="978408" y="283464"/>
                </a:cubicBezTo>
                <a:cubicBezTo>
                  <a:pt x="990954" y="282726"/>
                  <a:pt x="1002716" y="277046"/>
                  <a:pt x="1014984" y="274320"/>
                </a:cubicBezTo>
                <a:cubicBezTo>
                  <a:pt x="1030156" y="270949"/>
                  <a:pt x="1045464" y="268224"/>
                  <a:pt x="1060704" y="265176"/>
                </a:cubicBezTo>
                <a:cubicBezTo>
                  <a:pt x="1078992" y="252984"/>
                  <a:pt x="1108617" y="249452"/>
                  <a:pt x="1115568" y="228600"/>
                </a:cubicBezTo>
                <a:cubicBezTo>
                  <a:pt x="1127760" y="192024"/>
                  <a:pt x="1115568" y="204216"/>
                  <a:pt x="1152144" y="192024"/>
                </a:cubicBezTo>
                <a:cubicBezTo>
                  <a:pt x="1185672" y="141732"/>
                  <a:pt x="1152144" y="184404"/>
                  <a:pt x="1197864" y="146304"/>
                </a:cubicBezTo>
                <a:cubicBezTo>
                  <a:pt x="1207798" y="138025"/>
                  <a:pt x="1215088" y="126811"/>
                  <a:pt x="1225296" y="118872"/>
                </a:cubicBezTo>
                <a:cubicBezTo>
                  <a:pt x="1242646" y="105378"/>
                  <a:pt x="1280160" y="82296"/>
                  <a:pt x="1280160" y="82296"/>
                </a:cubicBezTo>
                <a:cubicBezTo>
                  <a:pt x="1286256" y="73152"/>
                  <a:pt x="1291413" y="63307"/>
                  <a:pt x="1298448" y="54864"/>
                </a:cubicBezTo>
                <a:cubicBezTo>
                  <a:pt x="1306727" y="44930"/>
                  <a:pt x="1318707" y="38192"/>
                  <a:pt x="1325880" y="27432"/>
                </a:cubicBezTo>
                <a:cubicBezTo>
                  <a:pt x="1331227" y="19412"/>
                  <a:pt x="1335024" y="0"/>
                  <a:pt x="1335024" y="0"/>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31" name="Oval 30"/>
          <p:cNvSpPr/>
          <p:nvPr/>
        </p:nvSpPr>
        <p:spPr>
          <a:xfrm>
            <a:off x="7172325" y="53197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2" name="Oval 31"/>
          <p:cNvSpPr/>
          <p:nvPr/>
        </p:nvSpPr>
        <p:spPr>
          <a:xfrm>
            <a:off x="2997200" y="6165850"/>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3" name="Oval 32"/>
          <p:cNvSpPr/>
          <p:nvPr/>
        </p:nvSpPr>
        <p:spPr>
          <a:xfrm>
            <a:off x="6026150" y="8366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4" name="Oval 33"/>
          <p:cNvSpPr/>
          <p:nvPr/>
        </p:nvSpPr>
        <p:spPr>
          <a:xfrm>
            <a:off x="538163" y="213677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5" name="Oval 34"/>
          <p:cNvSpPr/>
          <p:nvPr/>
        </p:nvSpPr>
        <p:spPr>
          <a:xfrm>
            <a:off x="3213100" y="209867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6" name="Oval 35"/>
          <p:cNvSpPr/>
          <p:nvPr/>
        </p:nvSpPr>
        <p:spPr>
          <a:xfrm>
            <a:off x="3122613" y="43180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7" name="Oval 36"/>
          <p:cNvSpPr/>
          <p:nvPr/>
        </p:nvSpPr>
        <p:spPr>
          <a:xfrm>
            <a:off x="7246938" y="204628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8" name="Oval 37"/>
          <p:cNvSpPr/>
          <p:nvPr/>
        </p:nvSpPr>
        <p:spPr>
          <a:xfrm>
            <a:off x="5275263" y="31226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9" name="Oval 38"/>
          <p:cNvSpPr/>
          <p:nvPr/>
        </p:nvSpPr>
        <p:spPr>
          <a:xfrm>
            <a:off x="1512888" y="531495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0" name="Oval 39"/>
          <p:cNvSpPr/>
          <p:nvPr/>
        </p:nvSpPr>
        <p:spPr>
          <a:xfrm>
            <a:off x="5168900" y="436562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3" name="Oval 42"/>
          <p:cNvSpPr/>
          <p:nvPr/>
        </p:nvSpPr>
        <p:spPr>
          <a:xfrm>
            <a:off x="750888" y="42862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750888" y="3897313"/>
            <a:ext cx="131762" cy="133350"/>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6" name="Freeform 45"/>
          <p:cNvSpPr/>
          <p:nvPr/>
        </p:nvSpPr>
        <p:spPr>
          <a:xfrm>
            <a:off x="192088" y="1765300"/>
            <a:ext cx="8750300" cy="1335088"/>
          </a:xfrm>
          <a:custGeom>
            <a:avLst/>
            <a:gdLst>
              <a:gd name="connsiteX0" fmla="*/ 9172 w 8750836"/>
              <a:gd name="connsiteY0" fmla="*/ 0 h 1335024"/>
              <a:gd name="connsiteX1" fmla="*/ 9172 w 8750836"/>
              <a:gd name="connsiteY1" fmla="*/ 91440 h 1335024"/>
              <a:gd name="connsiteX2" fmla="*/ 18316 w 8750836"/>
              <a:gd name="connsiteY2" fmla="*/ 118872 h 1335024"/>
              <a:gd name="connsiteX3" fmla="*/ 73180 w 8750836"/>
              <a:gd name="connsiteY3" fmla="*/ 173736 h 1335024"/>
              <a:gd name="connsiteX4" fmla="*/ 100612 w 8750836"/>
              <a:gd name="connsiteY4" fmla="*/ 201168 h 1335024"/>
              <a:gd name="connsiteX5" fmla="*/ 137188 w 8750836"/>
              <a:gd name="connsiteY5" fmla="*/ 256032 h 1335024"/>
              <a:gd name="connsiteX6" fmla="*/ 192052 w 8750836"/>
              <a:gd name="connsiteY6" fmla="*/ 301752 h 1335024"/>
              <a:gd name="connsiteX7" fmla="*/ 246916 w 8750836"/>
              <a:gd name="connsiteY7" fmla="*/ 338328 h 1335024"/>
              <a:gd name="connsiteX8" fmla="*/ 292636 w 8750836"/>
              <a:gd name="connsiteY8" fmla="*/ 374904 h 1335024"/>
              <a:gd name="connsiteX9" fmla="*/ 320068 w 8750836"/>
              <a:gd name="connsiteY9" fmla="*/ 402336 h 1335024"/>
              <a:gd name="connsiteX10" fmla="*/ 347500 w 8750836"/>
              <a:gd name="connsiteY10" fmla="*/ 411480 h 1335024"/>
              <a:gd name="connsiteX11" fmla="*/ 402364 w 8750836"/>
              <a:gd name="connsiteY11" fmla="*/ 448056 h 1335024"/>
              <a:gd name="connsiteX12" fmla="*/ 429796 w 8750836"/>
              <a:gd name="connsiteY12" fmla="*/ 457200 h 1335024"/>
              <a:gd name="connsiteX13" fmla="*/ 484660 w 8750836"/>
              <a:gd name="connsiteY13" fmla="*/ 493776 h 1335024"/>
              <a:gd name="connsiteX14" fmla="*/ 539524 w 8750836"/>
              <a:gd name="connsiteY14" fmla="*/ 530352 h 1335024"/>
              <a:gd name="connsiteX15" fmla="*/ 566956 w 8750836"/>
              <a:gd name="connsiteY15" fmla="*/ 548640 h 1335024"/>
              <a:gd name="connsiteX16" fmla="*/ 621820 w 8750836"/>
              <a:gd name="connsiteY16" fmla="*/ 566928 h 1335024"/>
              <a:gd name="connsiteX17" fmla="*/ 649252 w 8750836"/>
              <a:gd name="connsiteY17" fmla="*/ 576072 h 1335024"/>
              <a:gd name="connsiteX18" fmla="*/ 731548 w 8750836"/>
              <a:gd name="connsiteY18" fmla="*/ 612648 h 1335024"/>
              <a:gd name="connsiteX19" fmla="*/ 786412 w 8750836"/>
              <a:gd name="connsiteY19" fmla="*/ 621792 h 1335024"/>
              <a:gd name="connsiteX20" fmla="*/ 813844 w 8750836"/>
              <a:gd name="connsiteY20" fmla="*/ 630936 h 1335024"/>
              <a:gd name="connsiteX21" fmla="*/ 850420 w 8750836"/>
              <a:gd name="connsiteY21" fmla="*/ 640080 h 1335024"/>
              <a:gd name="connsiteX22" fmla="*/ 877852 w 8750836"/>
              <a:gd name="connsiteY22" fmla="*/ 649224 h 1335024"/>
              <a:gd name="connsiteX23" fmla="*/ 969292 w 8750836"/>
              <a:gd name="connsiteY23" fmla="*/ 667512 h 1335024"/>
              <a:gd name="connsiteX24" fmla="*/ 1005868 w 8750836"/>
              <a:gd name="connsiteY24" fmla="*/ 676656 h 1335024"/>
              <a:gd name="connsiteX25" fmla="*/ 1051588 w 8750836"/>
              <a:gd name="connsiteY25" fmla="*/ 685800 h 1335024"/>
              <a:gd name="connsiteX26" fmla="*/ 1079020 w 8750836"/>
              <a:gd name="connsiteY26" fmla="*/ 704088 h 1335024"/>
              <a:gd name="connsiteX27" fmla="*/ 1298476 w 8750836"/>
              <a:gd name="connsiteY27" fmla="*/ 685800 h 1335024"/>
              <a:gd name="connsiteX28" fmla="*/ 1481356 w 8750836"/>
              <a:gd name="connsiteY28" fmla="*/ 694944 h 1335024"/>
              <a:gd name="connsiteX29" fmla="*/ 1508788 w 8750836"/>
              <a:gd name="connsiteY29" fmla="*/ 704088 h 1335024"/>
              <a:gd name="connsiteX30" fmla="*/ 1572796 w 8750836"/>
              <a:gd name="connsiteY30" fmla="*/ 713232 h 1335024"/>
              <a:gd name="connsiteX31" fmla="*/ 1673380 w 8750836"/>
              <a:gd name="connsiteY31" fmla="*/ 731520 h 1335024"/>
              <a:gd name="connsiteX32" fmla="*/ 1737388 w 8750836"/>
              <a:gd name="connsiteY32" fmla="*/ 740664 h 1335024"/>
              <a:gd name="connsiteX33" fmla="*/ 1892836 w 8750836"/>
              <a:gd name="connsiteY33" fmla="*/ 758952 h 1335024"/>
              <a:gd name="connsiteX34" fmla="*/ 2084860 w 8750836"/>
              <a:gd name="connsiteY34" fmla="*/ 768096 h 1335024"/>
              <a:gd name="connsiteX35" fmla="*/ 2514628 w 8750836"/>
              <a:gd name="connsiteY35" fmla="*/ 768096 h 1335024"/>
              <a:gd name="connsiteX36" fmla="*/ 2560348 w 8750836"/>
              <a:gd name="connsiteY36" fmla="*/ 758952 h 1335024"/>
              <a:gd name="connsiteX37" fmla="*/ 2615212 w 8750836"/>
              <a:gd name="connsiteY37" fmla="*/ 740664 h 1335024"/>
              <a:gd name="connsiteX38" fmla="*/ 2779804 w 8750836"/>
              <a:gd name="connsiteY38" fmla="*/ 722376 h 1335024"/>
              <a:gd name="connsiteX39" fmla="*/ 2980972 w 8750836"/>
              <a:gd name="connsiteY39" fmla="*/ 713232 h 1335024"/>
              <a:gd name="connsiteX40" fmla="*/ 3035836 w 8750836"/>
              <a:gd name="connsiteY40" fmla="*/ 694944 h 1335024"/>
              <a:gd name="connsiteX41" fmla="*/ 3118132 w 8750836"/>
              <a:gd name="connsiteY41" fmla="*/ 640080 h 1335024"/>
              <a:gd name="connsiteX42" fmla="*/ 3145564 w 8750836"/>
              <a:gd name="connsiteY42" fmla="*/ 621792 h 1335024"/>
              <a:gd name="connsiteX43" fmla="*/ 3200428 w 8750836"/>
              <a:gd name="connsiteY43" fmla="*/ 603504 h 1335024"/>
              <a:gd name="connsiteX44" fmla="*/ 3282724 w 8750836"/>
              <a:gd name="connsiteY44" fmla="*/ 585216 h 1335024"/>
              <a:gd name="connsiteX45" fmla="*/ 3374164 w 8750836"/>
              <a:gd name="connsiteY45" fmla="*/ 576072 h 1335024"/>
              <a:gd name="connsiteX46" fmla="*/ 3410740 w 8750836"/>
              <a:gd name="connsiteY46" fmla="*/ 566928 h 1335024"/>
              <a:gd name="connsiteX47" fmla="*/ 3502180 w 8750836"/>
              <a:gd name="connsiteY47" fmla="*/ 557784 h 1335024"/>
              <a:gd name="connsiteX48" fmla="*/ 3593620 w 8750836"/>
              <a:gd name="connsiteY48" fmla="*/ 539496 h 1335024"/>
              <a:gd name="connsiteX49" fmla="*/ 3648484 w 8750836"/>
              <a:gd name="connsiteY49" fmla="*/ 521208 h 1335024"/>
              <a:gd name="connsiteX50" fmla="*/ 3675916 w 8750836"/>
              <a:gd name="connsiteY50" fmla="*/ 512064 h 1335024"/>
              <a:gd name="connsiteX51" fmla="*/ 3739924 w 8750836"/>
              <a:gd name="connsiteY51" fmla="*/ 493776 h 1335024"/>
              <a:gd name="connsiteX52" fmla="*/ 3776500 w 8750836"/>
              <a:gd name="connsiteY52" fmla="*/ 484632 h 1335024"/>
              <a:gd name="connsiteX53" fmla="*/ 3803932 w 8750836"/>
              <a:gd name="connsiteY53" fmla="*/ 475488 h 1335024"/>
              <a:gd name="connsiteX54" fmla="*/ 3840508 w 8750836"/>
              <a:gd name="connsiteY54" fmla="*/ 466344 h 1335024"/>
              <a:gd name="connsiteX55" fmla="*/ 3895372 w 8750836"/>
              <a:gd name="connsiteY55" fmla="*/ 448056 h 1335024"/>
              <a:gd name="connsiteX56" fmla="*/ 4352572 w 8750836"/>
              <a:gd name="connsiteY56" fmla="*/ 429768 h 1335024"/>
              <a:gd name="connsiteX57" fmla="*/ 4407436 w 8750836"/>
              <a:gd name="connsiteY57" fmla="*/ 420624 h 1335024"/>
              <a:gd name="connsiteX58" fmla="*/ 4434868 w 8750836"/>
              <a:gd name="connsiteY58" fmla="*/ 402336 h 1335024"/>
              <a:gd name="connsiteX59" fmla="*/ 4462300 w 8750836"/>
              <a:gd name="connsiteY59" fmla="*/ 393192 h 1335024"/>
              <a:gd name="connsiteX60" fmla="*/ 4508020 w 8750836"/>
              <a:gd name="connsiteY60" fmla="*/ 384048 h 1335024"/>
              <a:gd name="connsiteX61" fmla="*/ 4535452 w 8750836"/>
              <a:gd name="connsiteY61" fmla="*/ 374904 h 1335024"/>
              <a:gd name="connsiteX62" fmla="*/ 4572028 w 8750836"/>
              <a:gd name="connsiteY62" fmla="*/ 365760 h 1335024"/>
              <a:gd name="connsiteX63" fmla="*/ 4599460 w 8750836"/>
              <a:gd name="connsiteY63" fmla="*/ 356616 h 1335024"/>
              <a:gd name="connsiteX64" fmla="*/ 4663468 w 8750836"/>
              <a:gd name="connsiteY64" fmla="*/ 347472 h 1335024"/>
              <a:gd name="connsiteX65" fmla="*/ 4754908 w 8750836"/>
              <a:gd name="connsiteY65" fmla="*/ 320040 h 1335024"/>
              <a:gd name="connsiteX66" fmla="*/ 4782340 w 8750836"/>
              <a:gd name="connsiteY66" fmla="*/ 310896 h 1335024"/>
              <a:gd name="connsiteX67" fmla="*/ 4864636 w 8750836"/>
              <a:gd name="connsiteY67" fmla="*/ 301752 h 1335024"/>
              <a:gd name="connsiteX68" fmla="*/ 4983508 w 8750836"/>
              <a:gd name="connsiteY68" fmla="*/ 283464 h 1335024"/>
              <a:gd name="connsiteX69" fmla="*/ 5047516 w 8750836"/>
              <a:gd name="connsiteY69" fmla="*/ 274320 h 1335024"/>
              <a:gd name="connsiteX70" fmla="*/ 5266972 w 8750836"/>
              <a:gd name="connsiteY70" fmla="*/ 265176 h 1335024"/>
              <a:gd name="connsiteX71" fmla="*/ 5385844 w 8750836"/>
              <a:gd name="connsiteY71" fmla="*/ 256032 h 1335024"/>
              <a:gd name="connsiteX72" fmla="*/ 5458996 w 8750836"/>
              <a:gd name="connsiteY72" fmla="*/ 246888 h 1335024"/>
              <a:gd name="connsiteX73" fmla="*/ 5541292 w 8750836"/>
              <a:gd name="connsiteY73" fmla="*/ 237744 h 1335024"/>
              <a:gd name="connsiteX74" fmla="*/ 5641876 w 8750836"/>
              <a:gd name="connsiteY74" fmla="*/ 210312 h 1335024"/>
              <a:gd name="connsiteX75" fmla="*/ 5678452 w 8750836"/>
              <a:gd name="connsiteY75" fmla="*/ 192024 h 1335024"/>
              <a:gd name="connsiteX76" fmla="*/ 5870476 w 8750836"/>
              <a:gd name="connsiteY76" fmla="*/ 182880 h 1335024"/>
              <a:gd name="connsiteX77" fmla="*/ 5934484 w 8750836"/>
              <a:gd name="connsiteY77" fmla="*/ 173736 h 1335024"/>
              <a:gd name="connsiteX78" fmla="*/ 5989348 w 8750836"/>
              <a:gd name="connsiteY78" fmla="*/ 164592 h 1335024"/>
              <a:gd name="connsiteX79" fmla="*/ 6172228 w 8750836"/>
              <a:gd name="connsiteY79" fmla="*/ 173736 h 1335024"/>
              <a:gd name="connsiteX80" fmla="*/ 6208804 w 8750836"/>
              <a:gd name="connsiteY80" fmla="*/ 182880 h 1335024"/>
              <a:gd name="connsiteX81" fmla="*/ 6236236 w 8750836"/>
              <a:gd name="connsiteY81" fmla="*/ 192024 h 1335024"/>
              <a:gd name="connsiteX82" fmla="*/ 6309388 w 8750836"/>
              <a:gd name="connsiteY82" fmla="*/ 201168 h 1335024"/>
              <a:gd name="connsiteX83" fmla="*/ 6419116 w 8750836"/>
              <a:gd name="connsiteY83" fmla="*/ 228600 h 1335024"/>
              <a:gd name="connsiteX84" fmla="*/ 6601996 w 8750836"/>
              <a:gd name="connsiteY84" fmla="*/ 246888 h 1335024"/>
              <a:gd name="connsiteX85" fmla="*/ 6812308 w 8750836"/>
              <a:gd name="connsiteY85" fmla="*/ 265176 h 1335024"/>
              <a:gd name="connsiteX86" fmla="*/ 6858028 w 8750836"/>
              <a:gd name="connsiteY86" fmla="*/ 274320 h 1335024"/>
              <a:gd name="connsiteX87" fmla="*/ 6912892 w 8750836"/>
              <a:gd name="connsiteY87" fmla="*/ 292608 h 1335024"/>
              <a:gd name="connsiteX88" fmla="*/ 6949468 w 8750836"/>
              <a:gd name="connsiteY88" fmla="*/ 301752 h 1335024"/>
              <a:gd name="connsiteX89" fmla="*/ 6976900 w 8750836"/>
              <a:gd name="connsiteY89" fmla="*/ 310896 h 1335024"/>
              <a:gd name="connsiteX90" fmla="*/ 7050052 w 8750836"/>
              <a:gd name="connsiteY90" fmla="*/ 320040 h 1335024"/>
              <a:gd name="connsiteX91" fmla="*/ 7104916 w 8750836"/>
              <a:gd name="connsiteY91" fmla="*/ 338328 h 1335024"/>
              <a:gd name="connsiteX92" fmla="*/ 7159780 w 8750836"/>
              <a:gd name="connsiteY92" fmla="*/ 374904 h 1335024"/>
              <a:gd name="connsiteX93" fmla="*/ 7205500 w 8750836"/>
              <a:gd name="connsiteY93" fmla="*/ 420624 h 1335024"/>
              <a:gd name="connsiteX94" fmla="*/ 7223788 w 8750836"/>
              <a:gd name="connsiteY94" fmla="*/ 448056 h 1335024"/>
              <a:gd name="connsiteX95" fmla="*/ 7278652 w 8750836"/>
              <a:gd name="connsiteY95" fmla="*/ 466344 h 1335024"/>
              <a:gd name="connsiteX96" fmla="*/ 7306084 w 8750836"/>
              <a:gd name="connsiteY96" fmla="*/ 475488 h 1335024"/>
              <a:gd name="connsiteX97" fmla="*/ 7360948 w 8750836"/>
              <a:gd name="connsiteY97" fmla="*/ 512064 h 1335024"/>
              <a:gd name="connsiteX98" fmla="*/ 7388380 w 8750836"/>
              <a:gd name="connsiteY98" fmla="*/ 539496 h 1335024"/>
              <a:gd name="connsiteX99" fmla="*/ 7415812 w 8750836"/>
              <a:gd name="connsiteY99" fmla="*/ 548640 h 1335024"/>
              <a:gd name="connsiteX100" fmla="*/ 7470676 w 8750836"/>
              <a:gd name="connsiteY100" fmla="*/ 594360 h 1335024"/>
              <a:gd name="connsiteX101" fmla="*/ 7525540 w 8750836"/>
              <a:gd name="connsiteY101" fmla="*/ 621792 h 1335024"/>
              <a:gd name="connsiteX102" fmla="*/ 7552972 w 8750836"/>
              <a:gd name="connsiteY102" fmla="*/ 640080 h 1335024"/>
              <a:gd name="connsiteX103" fmla="*/ 7607836 w 8750836"/>
              <a:gd name="connsiteY103" fmla="*/ 676656 h 1335024"/>
              <a:gd name="connsiteX104" fmla="*/ 7662700 w 8750836"/>
              <a:gd name="connsiteY104" fmla="*/ 713232 h 1335024"/>
              <a:gd name="connsiteX105" fmla="*/ 7690132 w 8750836"/>
              <a:gd name="connsiteY105" fmla="*/ 731520 h 1335024"/>
              <a:gd name="connsiteX106" fmla="*/ 7717564 w 8750836"/>
              <a:gd name="connsiteY106" fmla="*/ 740664 h 1335024"/>
              <a:gd name="connsiteX107" fmla="*/ 7744996 w 8750836"/>
              <a:gd name="connsiteY107" fmla="*/ 768096 h 1335024"/>
              <a:gd name="connsiteX108" fmla="*/ 7781572 w 8750836"/>
              <a:gd name="connsiteY108" fmla="*/ 786384 h 1335024"/>
              <a:gd name="connsiteX109" fmla="*/ 7827292 w 8750836"/>
              <a:gd name="connsiteY109" fmla="*/ 813816 h 1335024"/>
              <a:gd name="connsiteX110" fmla="*/ 7854724 w 8750836"/>
              <a:gd name="connsiteY110" fmla="*/ 822960 h 1335024"/>
              <a:gd name="connsiteX111" fmla="*/ 7918732 w 8750836"/>
              <a:gd name="connsiteY111" fmla="*/ 850392 h 1335024"/>
              <a:gd name="connsiteX112" fmla="*/ 7973596 w 8750836"/>
              <a:gd name="connsiteY112" fmla="*/ 886968 h 1335024"/>
              <a:gd name="connsiteX113" fmla="*/ 8001028 w 8750836"/>
              <a:gd name="connsiteY113" fmla="*/ 905256 h 1335024"/>
              <a:gd name="connsiteX114" fmla="*/ 8028460 w 8750836"/>
              <a:gd name="connsiteY114" fmla="*/ 941832 h 1335024"/>
              <a:gd name="connsiteX115" fmla="*/ 8092468 w 8750836"/>
              <a:gd name="connsiteY115" fmla="*/ 996696 h 1335024"/>
              <a:gd name="connsiteX116" fmla="*/ 8183908 w 8750836"/>
              <a:gd name="connsiteY116" fmla="*/ 1051560 h 1335024"/>
              <a:gd name="connsiteX117" fmla="*/ 8211340 w 8750836"/>
              <a:gd name="connsiteY117" fmla="*/ 1060704 h 1335024"/>
              <a:gd name="connsiteX118" fmla="*/ 8238772 w 8750836"/>
              <a:gd name="connsiteY118" fmla="*/ 1078992 h 1335024"/>
              <a:gd name="connsiteX119" fmla="*/ 8302780 w 8750836"/>
              <a:gd name="connsiteY119" fmla="*/ 1106424 h 1335024"/>
              <a:gd name="connsiteX120" fmla="*/ 8339356 w 8750836"/>
              <a:gd name="connsiteY120" fmla="*/ 1133856 h 1335024"/>
              <a:gd name="connsiteX121" fmla="*/ 8366788 w 8750836"/>
              <a:gd name="connsiteY121" fmla="*/ 1152144 h 1335024"/>
              <a:gd name="connsiteX122" fmla="*/ 8439940 w 8750836"/>
              <a:gd name="connsiteY122" fmla="*/ 1197864 h 1335024"/>
              <a:gd name="connsiteX123" fmla="*/ 8503948 w 8750836"/>
              <a:gd name="connsiteY123" fmla="*/ 1225296 h 1335024"/>
              <a:gd name="connsiteX124" fmla="*/ 8558812 w 8750836"/>
              <a:gd name="connsiteY124" fmla="*/ 1243584 h 1335024"/>
              <a:gd name="connsiteX125" fmla="*/ 8613676 w 8750836"/>
              <a:gd name="connsiteY125" fmla="*/ 1261872 h 1335024"/>
              <a:gd name="connsiteX126" fmla="*/ 8695972 w 8750836"/>
              <a:gd name="connsiteY126" fmla="*/ 1289304 h 1335024"/>
              <a:gd name="connsiteX127" fmla="*/ 8723404 w 8750836"/>
              <a:gd name="connsiteY127" fmla="*/ 1298448 h 1335024"/>
              <a:gd name="connsiteX128" fmla="*/ 8750836 w 8750836"/>
              <a:gd name="connsiteY128" fmla="*/ 1307592 h 1335024"/>
              <a:gd name="connsiteX129" fmla="*/ 8741692 w 8750836"/>
              <a:gd name="connsiteY129" fmla="*/ 1335024 h 1335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8750836" h="1335024">
                <a:moveTo>
                  <a:pt x="9172" y="0"/>
                </a:moveTo>
                <a:cubicBezTo>
                  <a:pt x="-1665" y="54187"/>
                  <a:pt x="-4375" y="37253"/>
                  <a:pt x="9172" y="91440"/>
                </a:cubicBezTo>
                <a:cubicBezTo>
                  <a:pt x="11510" y="100791"/>
                  <a:pt x="12398" y="111264"/>
                  <a:pt x="18316" y="118872"/>
                </a:cubicBezTo>
                <a:cubicBezTo>
                  <a:pt x="34194" y="139287"/>
                  <a:pt x="54892" y="155448"/>
                  <a:pt x="73180" y="173736"/>
                </a:cubicBezTo>
                <a:cubicBezTo>
                  <a:pt x="82324" y="182880"/>
                  <a:pt x="93439" y="190408"/>
                  <a:pt x="100612" y="201168"/>
                </a:cubicBezTo>
                <a:cubicBezTo>
                  <a:pt x="112804" y="219456"/>
                  <a:pt x="118900" y="243840"/>
                  <a:pt x="137188" y="256032"/>
                </a:cubicBezTo>
                <a:cubicBezTo>
                  <a:pt x="235213" y="321382"/>
                  <a:pt x="86443" y="219612"/>
                  <a:pt x="192052" y="301752"/>
                </a:cubicBezTo>
                <a:cubicBezTo>
                  <a:pt x="209402" y="315246"/>
                  <a:pt x="246916" y="338328"/>
                  <a:pt x="246916" y="338328"/>
                </a:cubicBezTo>
                <a:cubicBezTo>
                  <a:pt x="287816" y="399679"/>
                  <a:pt x="239635" y="339570"/>
                  <a:pt x="292636" y="374904"/>
                </a:cubicBezTo>
                <a:cubicBezTo>
                  <a:pt x="303396" y="382077"/>
                  <a:pt x="309308" y="395163"/>
                  <a:pt x="320068" y="402336"/>
                </a:cubicBezTo>
                <a:cubicBezTo>
                  <a:pt x="328088" y="407683"/>
                  <a:pt x="339074" y="406799"/>
                  <a:pt x="347500" y="411480"/>
                </a:cubicBezTo>
                <a:cubicBezTo>
                  <a:pt x="366713" y="422154"/>
                  <a:pt x="381512" y="441105"/>
                  <a:pt x="402364" y="448056"/>
                </a:cubicBezTo>
                <a:cubicBezTo>
                  <a:pt x="411508" y="451104"/>
                  <a:pt x="421370" y="452519"/>
                  <a:pt x="429796" y="457200"/>
                </a:cubicBezTo>
                <a:cubicBezTo>
                  <a:pt x="449009" y="467874"/>
                  <a:pt x="466372" y="481584"/>
                  <a:pt x="484660" y="493776"/>
                </a:cubicBezTo>
                <a:lnTo>
                  <a:pt x="539524" y="530352"/>
                </a:lnTo>
                <a:cubicBezTo>
                  <a:pt x="548668" y="536448"/>
                  <a:pt x="556530" y="545165"/>
                  <a:pt x="566956" y="548640"/>
                </a:cubicBezTo>
                <a:lnTo>
                  <a:pt x="621820" y="566928"/>
                </a:lnTo>
                <a:cubicBezTo>
                  <a:pt x="630964" y="569976"/>
                  <a:pt x="641232" y="570725"/>
                  <a:pt x="649252" y="576072"/>
                </a:cubicBezTo>
                <a:cubicBezTo>
                  <a:pt x="680317" y="596782"/>
                  <a:pt x="688021" y="605394"/>
                  <a:pt x="731548" y="612648"/>
                </a:cubicBezTo>
                <a:cubicBezTo>
                  <a:pt x="749836" y="615696"/>
                  <a:pt x="768313" y="617770"/>
                  <a:pt x="786412" y="621792"/>
                </a:cubicBezTo>
                <a:cubicBezTo>
                  <a:pt x="795821" y="623883"/>
                  <a:pt x="804576" y="628288"/>
                  <a:pt x="813844" y="630936"/>
                </a:cubicBezTo>
                <a:cubicBezTo>
                  <a:pt x="825928" y="634388"/>
                  <a:pt x="838336" y="636628"/>
                  <a:pt x="850420" y="640080"/>
                </a:cubicBezTo>
                <a:cubicBezTo>
                  <a:pt x="859688" y="642728"/>
                  <a:pt x="868584" y="646576"/>
                  <a:pt x="877852" y="649224"/>
                </a:cubicBezTo>
                <a:cubicBezTo>
                  <a:pt x="927410" y="663383"/>
                  <a:pt x="909415" y="655537"/>
                  <a:pt x="969292" y="667512"/>
                </a:cubicBezTo>
                <a:cubicBezTo>
                  <a:pt x="981615" y="669977"/>
                  <a:pt x="993600" y="673930"/>
                  <a:pt x="1005868" y="676656"/>
                </a:cubicBezTo>
                <a:cubicBezTo>
                  <a:pt x="1021040" y="680027"/>
                  <a:pt x="1036348" y="682752"/>
                  <a:pt x="1051588" y="685800"/>
                </a:cubicBezTo>
                <a:cubicBezTo>
                  <a:pt x="1060732" y="691896"/>
                  <a:pt x="1068042" y="703589"/>
                  <a:pt x="1079020" y="704088"/>
                </a:cubicBezTo>
                <a:cubicBezTo>
                  <a:pt x="1192648" y="709253"/>
                  <a:pt x="1216158" y="702264"/>
                  <a:pt x="1298476" y="685800"/>
                </a:cubicBezTo>
                <a:cubicBezTo>
                  <a:pt x="1359436" y="688848"/>
                  <a:pt x="1420549" y="689656"/>
                  <a:pt x="1481356" y="694944"/>
                </a:cubicBezTo>
                <a:cubicBezTo>
                  <a:pt x="1490958" y="695779"/>
                  <a:pt x="1499337" y="702198"/>
                  <a:pt x="1508788" y="704088"/>
                </a:cubicBezTo>
                <a:cubicBezTo>
                  <a:pt x="1529922" y="708315"/>
                  <a:pt x="1551460" y="710184"/>
                  <a:pt x="1572796" y="713232"/>
                </a:cubicBezTo>
                <a:cubicBezTo>
                  <a:pt x="1624893" y="730598"/>
                  <a:pt x="1587217" y="720032"/>
                  <a:pt x="1673380" y="731520"/>
                </a:cubicBezTo>
                <a:lnTo>
                  <a:pt x="1737388" y="740664"/>
                </a:lnTo>
                <a:cubicBezTo>
                  <a:pt x="1803801" y="762802"/>
                  <a:pt x="1762325" y="751494"/>
                  <a:pt x="1892836" y="758952"/>
                </a:cubicBezTo>
                <a:lnTo>
                  <a:pt x="2084860" y="768096"/>
                </a:lnTo>
                <a:cubicBezTo>
                  <a:pt x="2238124" y="819184"/>
                  <a:pt x="2122574" y="784098"/>
                  <a:pt x="2514628" y="768096"/>
                </a:cubicBezTo>
                <a:cubicBezTo>
                  <a:pt x="2530157" y="767462"/>
                  <a:pt x="2545354" y="763041"/>
                  <a:pt x="2560348" y="758952"/>
                </a:cubicBezTo>
                <a:cubicBezTo>
                  <a:pt x="2578946" y="753880"/>
                  <a:pt x="2596197" y="743833"/>
                  <a:pt x="2615212" y="740664"/>
                </a:cubicBezTo>
                <a:cubicBezTo>
                  <a:pt x="2691561" y="727939"/>
                  <a:pt x="2680737" y="728203"/>
                  <a:pt x="2779804" y="722376"/>
                </a:cubicBezTo>
                <a:cubicBezTo>
                  <a:pt x="2846813" y="718434"/>
                  <a:pt x="2913916" y="716280"/>
                  <a:pt x="2980972" y="713232"/>
                </a:cubicBezTo>
                <a:cubicBezTo>
                  <a:pt x="2999260" y="707136"/>
                  <a:pt x="3019796" y="705637"/>
                  <a:pt x="3035836" y="694944"/>
                </a:cubicBezTo>
                <a:lnTo>
                  <a:pt x="3118132" y="640080"/>
                </a:lnTo>
                <a:cubicBezTo>
                  <a:pt x="3127276" y="633984"/>
                  <a:pt x="3135138" y="625267"/>
                  <a:pt x="3145564" y="621792"/>
                </a:cubicBezTo>
                <a:cubicBezTo>
                  <a:pt x="3163852" y="615696"/>
                  <a:pt x="3181726" y="608179"/>
                  <a:pt x="3200428" y="603504"/>
                </a:cubicBezTo>
                <a:cubicBezTo>
                  <a:pt x="3225262" y="597295"/>
                  <a:pt x="3257848" y="588533"/>
                  <a:pt x="3282724" y="585216"/>
                </a:cubicBezTo>
                <a:cubicBezTo>
                  <a:pt x="3313087" y="581168"/>
                  <a:pt x="3343684" y="579120"/>
                  <a:pt x="3374164" y="576072"/>
                </a:cubicBezTo>
                <a:cubicBezTo>
                  <a:pt x="3386356" y="573024"/>
                  <a:pt x="3398299" y="568705"/>
                  <a:pt x="3410740" y="566928"/>
                </a:cubicBezTo>
                <a:cubicBezTo>
                  <a:pt x="3441064" y="562596"/>
                  <a:pt x="3471785" y="561583"/>
                  <a:pt x="3502180" y="557784"/>
                </a:cubicBezTo>
                <a:cubicBezTo>
                  <a:pt x="3530427" y="554253"/>
                  <a:pt x="3565502" y="547931"/>
                  <a:pt x="3593620" y="539496"/>
                </a:cubicBezTo>
                <a:cubicBezTo>
                  <a:pt x="3612084" y="533957"/>
                  <a:pt x="3630196" y="527304"/>
                  <a:pt x="3648484" y="521208"/>
                </a:cubicBezTo>
                <a:cubicBezTo>
                  <a:pt x="3657628" y="518160"/>
                  <a:pt x="3666565" y="514402"/>
                  <a:pt x="3675916" y="512064"/>
                </a:cubicBezTo>
                <a:cubicBezTo>
                  <a:pt x="3790259" y="483478"/>
                  <a:pt x="3648097" y="520012"/>
                  <a:pt x="3739924" y="493776"/>
                </a:cubicBezTo>
                <a:cubicBezTo>
                  <a:pt x="3752008" y="490324"/>
                  <a:pt x="3764416" y="488084"/>
                  <a:pt x="3776500" y="484632"/>
                </a:cubicBezTo>
                <a:cubicBezTo>
                  <a:pt x="3785768" y="481984"/>
                  <a:pt x="3794664" y="478136"/>
                  <a:pt x="3803932" y="475488"/>
                </a:cubicBezTo>
                <a:cubicBezTo>
                  <a:pt x="3816016" y="472036"/>
                  <a:pt x="3828471" y="469955"/>
                  <a:pt x="3840508" y="466344"/>
                </a:cubicBezTo>
                <a:cubicBezTo>
                  <a:pt x="3858972" y="460805"/>
                  <a:pt x="3876213" y="450185"/>
                  <a:pt x="3895372" y="448056"/>
                </a:cubicBezTo>
                <a:cubicBezTo>
                  <a:pt x="4101909" y="425107"/>
                  <a:pt x="3950075" y="439585"/>
                  <a:pt x="4352572" y="429768"/>
                </a:cubicBezTo>
                <a:cubicBezTo>
                  <a:pt x="4370860" y="426720"/>
                  <a:pt x="4389847" y="426487"/>
                  <a:pt x="4407436" y="420624"/>
                </a:cubicBezTo>
                <a:cubicBezTo>
                  <a:pt x="4417862" y="417149"/>
                  <a:pt x="4425038" y="407251"/>
                  <a:pt x="4434868" y="402336"/>
                </a:cubicBezTo>
                <a:cubicBezTo>
                  <a:pt x="4443489" y="398025"/>
                  <a:pt x="4452949" y="395530"/>
                  <a:pt x="4462300" y="393192"/>
                </a:cubicBezTo>
                <a:cubicBezTo>
                  <a:pt x="4477378" y="389423"/>
                  <a:pt x="4492942" y="387817"/>
                  <a:pt x="4508020" y="384048"/>
                </a:cubicBezTo>
                <a:cubicBezTo>
                  <a:pt x="4517371" y="381710"/>
                  <a:pt x="4526184" y="377552"/>
                  <a:pt x="4535452" y="374904"/>
                </a:cubicBezTo>
                <a:cubicBezTo>
                  <a:pt x="4547536" y="371452"/>
                  <a:pt x="4559944" y="369212"/>
                  <a:pt x="4572028" y="365760"/>
                </a:cubicBezTo>
                <a:cubicBezTo>
                  <a:pt x="4581296" y="363112"/>
                  <a:pt x="4590009" y="358506"/>
                  <a:pt x="4599460" y="356616"/>
                </a:cubicBezTo>
                <a:cubicBezTo>
                  <a:pt x="4620594" y="352389"/>
                  <a:pt x="4642263" y="351327"/>
                  <a:pt x="4663468" y="347472"/>
                </a:cubicBezTo>
                <a:cubicBezTo>
                  <a:pt x="4693871" y="341944"/>
                  <a:pt x="4726278" y="329583"/>
                  <a:pt x="4754908" y="320040"/>
                </a:cubicBezTo>
                <a:cubicBezTo>
                  <a:pt x="4764052" y="316992"/>
                  <a:pt x="4772760" y="311960"/>
                  <a:pt x="4782340" y="310896"/>
                </a:cubicBezTo>
                <a:lnTo>
                  <a:pt x="4864636" y="301752"/>
                </a:lnTo>
                <a:cubicBezTo>
                  <a:pt x="4923729" y="282054"/>
                  <a:pt x="4874211" y="296322"/>
                  <a:pt x="4983508" y="283464"/>
                </a:cubicBezTo>
                <a:cubicBezTo>
                  <a:pt x="5004913" y="280946"/>
                  <a:pt x="5026008" y="275708"/>
                  <a:pt x="5047516" y="274320"/>
                </a:cubicBezTo>
                <a:cubicBezTo>
                  <a:pt x="5120580" y="269606"/>
                  <a:pt x="5193863" y="269128"/>
                  <a:pt x="5266972" y="265176"/>
                </a:cubicBezTo>
                <a:cubicBezTo>
                  <a:pt x="5306655" y="263031"/>
                  <a:pt x="5346282" y="259800"/>
                  <a:pt x="5385844" y="256032"/>
                </a:cubicBezTo>
                <a:cubicBezTo>
                  <a:pt x="5410307" y="253702"/>
                  <a:pt x="5434591" y="249759"/>
                  <a:pt x="5458996" y="246888"/>
                </a:cubicBezTo>
                <a:lnTo>
                  <a:pt x="5541292" y="237744"/>
                </a:lnTo>
                <a:cubicBezTo>
                  <a:pt x="5552481" y="234947"/>
                  <a:pt x="5617947" y="220567"/>
                  <a:pt x="5641876" y="210312"/>
                </a:cubicBezTo>
                <a:cubicBezTo>
                  <a:pt x="5654405" y="204942"/>
                  <a:pt x="5664918" y="193648"/>
                  <a:pt x="5678452" y="192024"/>
                </a:cubicBezTo>
                <a:cubicBezTo>
                  <a:pt x="5742076" y="184389"/>
                  <a:pt x="5806468" y="185928"/>
                  <a:pt x="5870476" y="182880"/>
                </a:cubicBezTo>
                <a:lnTo>
                  <a:pt x="5934484" y="173736"/>
                </a:lnTo>
                <a:cubicBezTo>
                  <a:pt x="5952809" y="170917"/>
                  <a:pt x="5970808" y="164592"/>
                  <a:pt x="5989348" y="164592"/>
                </a:cubicBezTo>
                <a:cubicBezTo>
                  <a:pt x="6050384" y="164592"/>
                  <a:pt x="6111268" y="170688"/>
                  <a:pt x="6172228" y="173736"/>
                </a:cubicBezTo>
                <a:cubicBezTo>
                  <a:pt x="6184420" y="176784"/>
                  <a:pt x="6196720" y="179428"/>
                  <a:pt x="6208804" y="182880"/>
                </a:cubicBezTo>
                <a:cubicBezTo>
                  <a:pt x="6218072" y="185528"/>
                  <a:pt x="6226753" y="190300"/>
                  <a:pt x="6236236" y="192024"/>
                </a:cubicBezTo>
                <a:cubicBezTo>
                  <a:pt x="6260413" y="196420"/>
                  <a:pt x="6285004" y="198120"/>
                  <a:pt x="6309388" y="201168"/>
                </a:cubicBezTo>
                <a:cubicBezTo>
                  <a:pt x="6361332" y="235797"/>
                  <a:pt x="6322013" y="215653"/>
                  <a:pt x="6419116" y="228600"/>
                </a:cubicBezTo>
                <a:cubicBezTo>
                  <a:pt x="6589827" y="251361"/>
                  <a:pt x="6285547" y="221230"/>
                  <a:pt x="6601996" y="246888"/>
                </a:cubicBezTo>
                <a:lnTo>
                  <a:pt x="6812308" y="265176"/>
                </a:lnTo>
                <a:cubicBezTo>
                  <a:pt x="6827548" y="268224"/>
                  <a:pt x="6843034" y="270231"/>
                  <a:pt x="6858028" y="274320"/>
                </a:cubicBezTo>
                <a:cubicBezTo>
                  <a:pt x="6876626" y="279392"/>
                  <a:pt x="6894190" y="287933"/>
                  <a:pt x="6912892" y="292608"/>
                </a:cubicBezTo>
                <a:cubicBezTo>
                  <a:pt x="6925084" y="295656"/>
                  <a:pt x="6937384" y="298300"/>
                  <a:pt x="6949468" y="301752"/>
                </a:cubicBezTo>
                <a:cubicBezTo>
                  <a:pt x="6958736" y="304400"/>
                  <a:pt x="6967417" y="309172"/>
                  <a:pt x="6976900" y="310896"/>
                </a:cubicBezTo>
                <a:cubicBezTo>
                  <a:pt x="7001077" y="315292"/>
                  <a:pt x="7025668" y="316992"/>
                  <a:pt x="7050052" y="320040"/>
                </a:cubicBezTo>
                <a:cubicBezTo>
                  <a:pt x="7068340" y="326136"/>
                  <a:pt x="7088876" y="327635"/>
                  <a:pt x="7104916" y="338328"/>
                </a:cubicBezTo>
                <a:lnTo>
                  <a:pt x="7159780" y="374904"/>
                </a:lnTo>
                <a:cubicBezTo>
                  <a:pt x="7208548" y="448056"/>
                  <a:pt x="7144540" y="359664"/>
                  <a:pt x="7205500" y="420624"/>
                </a:cubicBezTo>
                <a:cubicBezTo>
                  <a:pt x="7213271" y="428395"/>
                  <a:pt x="7214469" y="442231"/>
                  <a:pt x="7223788" y="448056"/>
                </a:cubicBezTo>
                <a:cubicBezTo>
                  <a:pt x="7240135" y="458273"/>
                  <a:pt x="7260364" y="460248"/>
                  <a:pt x="7278652" y="466344"/>
                </a:cubicBezTo>
                <a:cubicBezTo>
                  <a:pt x="7287796" y="469392"/>
                  <a:pt x="7298064" y="470141"/>
                  <a:pt x="7306084" y="475488"/>
                </a:cubicBezTo>
                <a:cubicBezTo>
                  <a:pt x="7324372" y="487680"/>
                  <a:pt x="7345406" y="496522"/>
                  <a:pt x="7360948" y="512064"/>
                </a:cubicBezTo>
                <a:cubicBezTo>
                  <a:pt x="7370092" y="521208"/>
                  <a:pt x="7377620" y="532323"/>
                  <a:pt x="7388380" y="539496"/>
                </a:cubicBezTo>
                <a:cubicBezTo>
                  <a:pt x="7396400" y="544843"/>
                  <a:pt x="7407191" y="544329"/>
                  <a:pt x="7415812" y="548640"/>
                </a:cubicBezTo>
                <a:cubicBezTo>
                  <a:pt x="7449866" y="565667"/>
                  <a:pt x="7440342" y="569081"/>
                  <a:pt x="7470676" y="594360"/>
                </a:cubicBezTo>
                <a:cubicBezTo>
                  <a:pt x="7509984" y="627117"/>
                  <a:pt x="7484300" y="601172"/>
                  <a:pt x="7525540" y="621792"/>
                </a:cubicBezTo>
                <a:cubicBezTo>
                  <a:pt x="7535370" y="626707"/>
                  <a:pt x="7544529" y="633045"/>
                  <a:pt x="7552972" y="640080"/>
                </a:cubicBezTo>
                <a:cubicBezTo>
                  <a:pt x="7650379" y="721252"/>
                  <a:pt x="7521060" y="628447"/>
                  <a:pt x="7607836" y="676656"/>
                </a:cubicBezTo>
                <a:cubicBezTo>
                  <a:pt x="7627049" y="687330"/>
                  <a:pt x="7644412" y="701040"/>
                  <a:pt x="7662700" y="713232"/>
                </a:cubicBezTo>
                <a:cubicBezTo>
                  <a:pt x="7671844" y="719328"/>
                  <a:pt x="7679706" y="728045"/>
                  <a:pt x="7690132" y="731520"/>
                </a:cubicBezTo>
                <a:lnTo>
                  <a:pt x="7717564" y="740664"/>
                </a:lnTo>
                <a:cubicBezTo>
                  <a:pt x="7726708" y="749808"/>
                  <a:pt x="7734473" y="760580"/>
                  <a:pt x="7744996" y="768096"/>
                </a:cubicBezTo>
                <a:cubicBezTo>
                  <a:pt x="7756088" y="776019"/>
                  <a:pt x="7769656" y="779764"/>
                  <a:pt x="7781572" y="786384"/>
                </a:cubicBezTo>
                <a:cubicBezTo>
                  <a:pt x="7797108" y="795015"/>
                  <a:pt x="7811396" y="805868"/>
                  <a:pt x="7827292" y="813816"/>
                </a:cubicBezTo>
                <a:cubicBezTo>
                  <a:pt x="7835913" y="818127"/>
                  <a:pt x="7846103" y="818649"/>
                  <a:pt x="7854724" y="822960"/>
                </a:cubicBezTo>
                <a:cubicBezTo>
                  <a:pt x="7917872" y="854534"/>
                  <a:pt x="7842610" y="831361"/>
                  <a:pt x="7918732" y="850392"/>
                </a:cubicBezTo>
                <a:lnTo>
                  <a:pt x="7973596" y="886968"/>
                </a:lnTo>
                <a:cubicBezTo>
                  <a:pt x="7982740" y="893064"/>
                  <a:pt x="7994434" y="896464"/>
                  <a:pt x="8001028" y="905256"/>
                </a:cubicBezTo>
                <a:cubicBezTo>
                  <a:pt x="8010172" y="917448"/>
                  <a:pt x="8018542" y="930261"/>
                  <a:pt x="8028460" y="941832"/>
                </a:cubicBezTo>
                <a:cubicBezTo>
                  <a:pt x="8048757" y="965511"/>
                  <a:pt x="8066656" y="978627"/>
                  <a:pt x="8092468" y="996696"/>
                </a:cubicBezTo>
                <a:cubicBezTo>
                  <a:pt x="8126681" y="1020645"/>
                  <a:pt x="8147514" y="1035963"/>
                  <a:pt x="8183908" y="1051560"/>
                </a:cubicBezTo>
                <a:cubicBezTo>
                  <a:pt x="8192767" y="1055357"/>
                  <a:pt x="8202719" y="1056393"/>
                  <a:pt x="8211340" y="1060704"/>
                </a:cubicBezTo>
                <a:cubicBezTo>
                  <a:pt x="8221170" y="1065619"/>
                  <a:pt x="8228942" y="1074077"/>
                  <a:pt x="8238772" y="1078992"/>
                </a:cubicBezTo>
                <a:cubicBezTo>
                  <a:pt x="8300995" y="1110103"/>
                  <a:pt x="8226670" y="1058855"/>
                  <a:pt x="8302780" y="1106424"/>
                </a:cubicBezTo>
                <a:cubicBezTo>
                  <a:pt x="8315703" y="1114501"/>
                  <a:pt x="8326955" y="1124998"/>
                  <a:pt x="8339356" y="1133856"/>
                </a:cubicBezTo>
                <a:cubicBezTo>
                  <a:pt x="8348299" y="1140244"/>
                  <a:pt x="8357644" y="1146048"/>
                  <a:pt x="8366788" y="1152144"/>
                </a:cubicBezTo>
                <a:cubicBezTo>
                  <a:pt x="8410657" y="1217948"/>
                  <a:pt x="8348534" y="1136927"/>
                  <a:pt x="8439940" y="1197864"/>
                </a:cubicBezTo>
                <a:cubicBezTo>
                  <a:pt x="8483461" y="1226878"/>
                  <a:pt x="8450269" y="1209192"/>
                  <a:pt x="8503948" y="1225296"/>
                </a:cubicBezTo>
                <a:cubicBezTo>
                  <a:pt x="8522412" y="1230835"/>
                  <a:pt x="8540524" y="1237488"/>
                  <a:pt x="8558812" y="1243584"/>
                </a:cubicBezTo>
                <a:lnTo>
                  <a:pt x="8613676" y="1261872"/>
                </a:lnTo>
                <a:lnTo>
                  <a:pt x="8695972" y="1289304"/>
                </a:lnTo>
                <a:lnTo>
                  <a:pt x="8723404" y="1298448"/>
                </a:lnTo>
                <a:lnTo>
                  <a:pt x="8750836" y="1307592"/>
                </a:lnTo>
                <a:lnTo>
                  <a:pt x="8741692" y="1335024"/>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47" name="Freeform 46"/>
          <p:cNvSpPr/>
          <p:nvPr/>
        </p:nvSpPr>
        <p:spPr>
          <a:xfrm>
            <a:off x="4992688" y="3803650"/>
            <a:ext cx="3941762" cy="2871788"/>
          </a:xfrm>
          <a:custGeom>
            <a:avLst/>
            <a:gdLst>
              <a:gd name="connsiteX0" fmla="*/ 292608 w 3941064"/>
              <a:gd name="connsiteY0" fmla="*/ 2871216 h 2871216"/>
              <a:gd name="connsiteX1" fmla="*/ 301752 w 3941064"/>
              <a:gd name="connsiteY1" fmla="*/ 2825496 h 2871216"/>
              <a:gd name="connsiteX2" fmla="*/ 329184 w 3941064"/>
              <a:gd name="connsiteY2" fmla="*/ 2798064 h 2871216"/>
              <a:gd name="connsiteX3" fmla="*/ 347472 w 3941064"/>
              <a:gd name="connsiteY3" fmla="*/ 2770632 h 2871216"/>
              <a:gd name="connsiteX4" fmla="*/ 374904 w 3941064"/>
              <a:gd name="connsiteY4" fmla="*/ 2715768 h 2871216"/>
              <a:gd name="connsiteX5" fmla="*/ 356616 w 3941064"/>
              <a:gd name="connsiteY5" fmla="*/ 2450592 h 2871216"/>
              <a:gd name="connsiteX6" fmla="*/ 338328 w 3941064"/>
              <a:gd name="connsiteY6" fmla="*/ 2395728 h 2871216"/>
              <a:gd name="connsiteX7" fmla="*/ 329184 w 3941064"/>
              <a:gd name="connsiteY7" fmla="*/ 2368296 h 2871216"/>
              <a:gd name="connsiteX8" fmla="*/ 292608 w 3941064"/>
              <a:gd name="connsiteY8" fmla="*/ 2313432 h 2871216"/>
              <a:gd name="connsiteX9" fmla="*/ 274320 w 3941064"/>
              <a:gd name="connsiteY9" fmla="*/ 2286000 h 2871216"/>
              <a:gd name="connsiteX10" fmla="*/ 246888 w 3941064"/>
              <a:gd name="connsiteY10" fmla="*/ 2231136 h 2871216"/>
              <a:gd name="connsiteX11" fmla="*/ 228600 w 3941064"/>
              <a:gd name="connsiteY11" fmla="*/ 2130552 h 2871216"/>
              <a:gd name="connsiteX12" fmla="*/ 219456 w 3941064"/>
              <a:gd name="connsiteY12" fmla="*/ 2103120 h 2871216"/>
              <a:gd name="connsiteX13" fmla="*/ 210312 w 3941064"/>
              <a:gd name="connsiteY13" fmla="*/ 2057400 h 2871216"/>
              <a:gd name="connsiteX14" fmla="*/ 201168 w 3941064"/>
              <a:gd name="connsiteY14" fmla="*/ 2029968 h 2871216"/>
              <a:gd name="connsiteX15" fmla="*/ 182880 w 3941064"/>
              <a:gd name="connsiteY15" fmla="*/ 1965960 h 2871216"/>
              <a:gd name="connsiteX16" fmla="*/ 164592 w 3941064"/>
              <a:gd name="connsiteY16" fmla="*/ 1938528 h 2871216"/>
              <a:gd name="connsiteX17" fmla="*/ 155448 w 3941064"/>
              <a:gd name="connsiteY17" fmla="*/ 1911096 h 2871216"/>
              <a:gd name="connsiteX18" fmla="*/ 137160 w 3941064"/>
              <a:gd name="connsiteY18" fmla="*/ 1883664 h 2871216"/>
              <a:gd name="connsiteX19" fmla="*/ 109728 w 3941064"/>
              <a:gd name="connsiteY19" fmla="*/ 1828800 h 2871216"/>
              <a:gd name="connsiteX20" fmla="*/ 64008 w 3941064"/>
              <a:gd name="connsiteY20" fmla="*/ 1773936 h 2871216"/>
              <a:gd name="connsiteX21" fmla="*/ 45720 w 3941064"/>
              <a:gd name="connsiteY21" fmla="*/ 1719072 h 2871216"/>
              <a:gd name="connsiteX22" fmla="*/ 18288 w 3941064"/>
              <a:gd name="connsiteY22" fmla="*/ 1664208 h 2871216"/>
              <a:gd name="connsiteX23" fmla="*/ 0 w 3941064"/>
              <a:gd name="connsiteY23" fmla="*/ 1591056 h 2871216"/>
              <a:gd name="connsiteX24" fmla="*/ 9144 w 3941064"/>
              <a:gd name="connsiteY24" fmla="*/ 1216152 h 2871216"/>
              <a:gd name="connsiteX25" fmla="*/ 18288 w 3941064"/>
              <a:gd name="connsiteY25" fmla="*/ 1152144 h 2871216"/>
              <a:gd name="connsiteX26" fmla="*/ 36576 w 3941064"/>
              <a:gd name="connsiteY26" fmla="*/ 1124712 h 2871216"/>
              <a:gd name="connsiteX27" fmla="*/ 54864 w 3941064"/>
              <a:gd name="connsiteY27" fmla="*/ 1069848 h 2871216"/>
              <a:gd name="connsiteX28" fmla="*/ 64008 w 3941064"/>
              <a:gd name="connsiteY28" fmla="*/ 1024128 h 2871216"/>
              <a:gd name="connsiteX29" fmla="*/ 82296 w 3941064"/>
              <a:gd name="connsiteY29" fmla="*/ 969264 h 2871216"/>
              <a:gd name="connsiteX30" fmla="*/ 100584 w 3941064"/>
              <a:gd name="connsiteY30" fmla="*/ 914400 h 2871216"/>
              <a:gd name="connsiteX31" fmla="*/ 109728 w 3941064"/>
              <a:gd name="connsiteY31" fmla="*/ 886968 h 2871216"/>
              <a:gd name="connsiteX32" fmla="*/ 118872 w 3941064"/>
              <a:gd name="connsiteY32" fmla="*/ 859536 h 2871216"/>
              <a:gd name="connsiteX33" fmla="*/ 146304 w 3941064"/>
              <a:gd name="connsiteY33" fmla="*/ 804672 h 2871216"/>
              <a:gd name="connsiteX34" fmla="*/ 164592 w 3941064"/>
              <a:gd name="connsiteY34" fmla="*/ 777240 h 2871216"/>
              <a:gd name="connsiteX35" fmla="*/ 210312 w 3941064"/>
              <a:gd name="connsiteY35" fmla="*/ 694944 h 2871216"/>
              <a:gd name="connsiteX36" fmla="*/ 237744 w 3941064"/>
              <a:gd name="connsiteY36" fmla="*/ 667512 h 2871216"/>
              <a:gd name="connsiteX37" fmla="*/ 256032 w 3941064"/>
              <a:gd name="connsiteY37" fmla="*/ 640080 h 2871216"/>
              <a:gd name="connsiteX38" fmla="*/ 265176 w 3941064"/>
              <a:gd name="connsiteY38" fmla="*/ 612648 h 2871216"/>
              <a:gd name="connsiteX39" fmla="*/ 292608 w 3941064"/>
              <a:gd name="connsiteY39" fmla="*/ 594360 h 2871216"/>
              <a:gd name="connsiteX40" fmla="*/ 365760 w 3941064"/>
              <a:gd name="connsiteY40" fmla="*/ 530352 h 2871216"/>
              <a:gd name="connsiteX41" fmla="*/ 420624 w 3941064"/>
              <a:gd name="connsiteY41" fmla="*/ 484632 h 2871216"/>
              <a:gd name="connsiteX42" fmla="*/ 448056 w 3941064"/>
              <a:gd name="connsiteY42" fmla="*/ 457200 h 2871216"/>
              <a:gd name="connsiteX43" fmla="*/ 502920 w 3941064"/>
              <a:gd name="connsiteY43" fmla="*/ 420624 h 2871216"/>
              <a:gd name="connsiteX44" fmla="*/ 585216 w 3941064"/>
              <a:gd name="connsiteY44" fmla="*/ 356616 h 2871216"/>
              <a:gd name="connsiteX45" fmla="*/ 612648 w 3941064"/>
              <a:gd name="connsiteY45" fmla="*/ 347472 h 2871216"/>
              <a:gd name="connsiteX46" fmla="*/ 694944 w 3941064"/>
              <a:gd name="connsiteY46" fmla="*/ 274320 h 2871216"/>
              <a:gd name="connsiteX47" fmla="*/ 749808 w 3941064"/>
              <a:gd name="connsiteY47" fmla="*/ 237744 h 2871216"/>
              <a:gd name="connsiteX48" fmla="*/ 777240 w 3941064"/>
              <a:gd name="connsiteY48" fmla="*/ 219456 h 2871216"/>
              <a:gd name="connsiteX49" fmla="*/ 804672 w 3941064"/>
              <a:gd name="connsiteY49" fmla="*/ 192024 h 2871216"/>
              <a:gd name="connsiteX50" fmla="*/ 832104 w 3941064"/>
              <a:gd name="connsiteY50" fmla="*/ 182880 h 2871216"/>
              <a:gd name="connsiteX51" fmla="*/ 859536 w 3941064"/>
              <a:gd name="connsiteY51" fmla="*/ 164592 h 2871216"/>
              <a:gd name="connsiteX52" fmla="*/ 914400 w 3941064"/>
              <a:gd name="connsiteY52" fmla="*/ 146304 h 2871216"/>
              <a:gd name="connsiteX53" fmla="*/ 969264 w 3941064"/>
              <a:gd name="connsiteY53" fmla="*/ 118872 h 2871216"/>
              <a:gd name="connsiteX54" fmla="*/ 996696 w 3941064"/>
              <a:gd name="connsiteY54" fmla="*/ 100584 h 2871216"/>
              <a:gd name="connsiteX55" fmla="*/ 1024128 w 3941064"/>
              <a:gd name="connsiteY55" fmla="*/ 91440 h 2871216"/>
              <a:gd name="connsiteX56" fmla="*/ 1133856 w 3941064"/>
              <a:gd name="connsiteY56" fmla="*/ 36576 h 2871216"/>
              <a:gd name="connsiteX57" fmla="*/ 1161288 w 3941064"/>
              <a:gd name="connsiteY57" fmla="*/ 27432 h 2871216"/>
              <a:gd name="connsiteX58" fmla="*/ 1325880 w 3941064"/>
              <a:gd name="connsiteY58" fmla="*/ 9144 h 2871216"/>
              <a:gd name="connsiteX59" fmla="*/ 1371600 w 3941064"/>
              <a:gd name="connsiteY59" fmla="*/ 0 h 2871216"/>
              <a:gd name="connsiteX60" fmla="*/ 1554480 w 3941064"/>
              <a:gd name="connsiteY60" fmla="*/ 9144 h 2871216"/>
              <a:gd name="connsiteX61" fmla="*/ 1581912 w 3941064"/>
              <a:gd name="connsiteY61" fmla="*/ 18288 h 2871216"/>
              <a:gd name="connsiteX62" fmla="*/ 1655064 w 3941064"/>
              <a:gd name="connsiteY62" fmla="*/ 36576 h 2871216"/>
              <a:gd name="connsiteX63" fmla="*/ 1682496 w 3941064"/>
              <a:gd name="connsiteY63" fmla="*/ 45720 h 2871216"/>
              <a:gd name="connsiteX64" fmla="*/ 1783080 w 3941064"/>
              <a:gd name="connsiteY64" fmla="*/ 64008 h 2871216"/>
              <a:gd name="connsiteX65" fmla="*/ 1883664 w 3941064"/>
              <a:gd name="connsiteY65" fmla="*/ 91440 h 2871216"/>
              <a:gd name="connsiteX66" fmla="*/ 1938528 w 3941064"/>
              <a:gd name="connsiteY66" fmla="*/ 109728 h 2871216"/>
              <a:gd name="connsiteX67" fmla="*/ 1965960 w 3941064"/>
              <a:gd name="connsiteY67" fmla="*/ 118872 h 2871216"/>
              <a:gd name="connsiteX68" fmla="*/ 2029968 w 3941064"/>
              <a:gd name="connsiteY68" fmla="*/ 137160 h 2871216"/>
              <a:gd name="connsiteX69" fmla="*/ 2066544 w 3941064"/>
              <a:gd name="connsiteY69" fmla="*/ 146304 h 2871216"/>
              <a:gd name="connsiteX70" fmla="*/ 2093976 w 3941064"/>
              <a:gd name="connsiteY70" fmla="*/ 155448 h 2871216"/>
              <a:gd name="connsiteX71" fmla="*/ 2157984 w 3941064"/>
              <a:gd name="connsiteY71" fmla="*/ 173736 h 2871216"/>
              <a:gd name="connsiteX72" fmla="*/ 2203704 w 3941064"/>
              <a:gd name="connsiteY72" fmla="*/ 192024 h 2871216"/>
              <a:gd name="connsiteX73" fmla="*/ 2276856 w 3941064"/>
              <a:gd name="connsiteY73" fmla="*/ 201168 h 2871216"/>
              <a:gd name="connsiteX74" fmla="*/ 2331720 w 3941064"/>
              <a:gd name="connsiteY74" fmla="*/ 219456 h 2871216"/>
              <a:gd name="connsiteX75" fmla="*/ 2423160 w 3941064"/>
              <a:gd name="connsiteY75" fmla="*/ 246888 h 2871216"/>
              <a:gd name="connsiteX76" fmla="*/ 2450592 w 3941064"/>
              <a:gd name="connsiteY76" fmla="*/ 256032 h 2871216"/>
              <a:gd name="connsiteX77" fmla="*/ 2478024 w 3941064"/>
              <a:gd name="connsiteY77" fmla="*/ 274320 h 2871216"/>
              <a:gd name="connsiteX78" fmla="*/ 2532888 w 3941064"/>
              <a:gd name="connsiteY78" fmla="*/ 292608 h 2871216"/>
              <a:gd name="connsiteX79" fmla="*/ 2560320 w 3941064"/>
              <a:gd name="connsiteY79" fmla="*/ 301752 h 2871216"/>
              <a:gd name="connsiteX80" fmla="*/ 2596896 w 3941064"/>
              <a:gd name="connsiteY80" fmla="*/ 320040 h 2871216"/>
              <a:gd name="connsiteX81" fmla="*/ 2660904 w 3941064"/>
              <a:gd name="connsiteY81" fmla="*/ 338328 h 2871216"/>
              <a:gd name="connsiteX82" fmla="*/ 2688336 w 3941064"/>
              <a:gd name="connsiteY82" fmla="*/ 347472 h 2871216"/>
              <a:gd name="connsiteX83" fmla="*/ 2761488 w 3941064"/>
              <a:gd name="connsiteY83" fmla="*/ 365760 h 2871216"/>
              <a:gd name="connsiteX84" fmla="*/ 2788920 w 3941064"/>
              <a:gd name="connsiteY84" fmla="*/ 374904 h 2871216"/>
              <a:gd name="connsiteX85" fmla="*/ 2880360 w 3941064"/>
              <a:gd name="connsiteY85" fmla="*/ 384048 h 2871216"/>
              <a:gd name="connsiteX86" fmla="*/ 2907792 w 3941064"/>
              <a:gd name="connsiteY86" fmla="*/ 393192 h 2871216"/>
              <a:gd name="connsiteX87" fmla="*/ 3209544 w 3941064"/>
              <a:gd name="connsiteY87" fmla="*/ 374904 h 2871216"/>
              <a:gd name="connsiteX88" fmla="*/ 3474720 w 3941064"/>
              <a:gd name="connsiteY88" fmla="*/ 384048 h 2871216"/>
              <a:gd name="connsiteX89" fmla="*/ 3575304 w 3941064"/>
              <a:gd name="connsiteY89" fmla="*/ 402336 h 2871216"/>
              <a:gd name="connsiteX90" fmla="*/ 3785616 w 3941064"/>
              <a:gd name="connsiteY90" fmla="*/ 393192 h 2871216"/>
              <a:gd name="connsiteX91" fmla="*/ 3913632 w 3941064"/>
              <a:gd name="connsiteY91" fmla="*/ 374904 h 2871216"/>
              <a:gd name="connsiteX92" fmla="*/ 3941064 w 3941064"/>
              <a:gd name="connsiteY92" fmla="*/ 384048 h 287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3941064" h="2871216">
                <a:moveTo>
                  <a:pt x="292608" y="2871216"/>
                </a:moveTo>
                <a:cubicBezTo>
                  <a:pt x="295656" y="2855976"/>
                  <a:pt x="294801" y="2839397"/>
                  <a:pt x="301752" y="2825496"/>
                </a:cubicBezTo>
                <a:cubicBezTo>
                  <a:pt x="307535" y="2813930"/>
                  <a:pt x="320905" y="2807998"/>
                  <a:pt x="329184" y="2798064"/>
                </a:cubicBezTo>
                <a:cubicBezTo>
                  <a:pt x="336219" y="2789621"/>
                  <a:pt x="342557" y="2780462"/>
                  <a:pt x="347472" y="2770632"/>
                </a:cubicBezTo>
                <a:cubicBezTo>
                  <a:pt x="385330" y="2694916"/>
                  <a:pt x="322493" y="2794384"/>
                  <a:pt x="374904" y="2715768"/>
                </a:cubicBezTo>
                <a:cubicBezTo>
                  <a:pt x="373792" y="2694631"/>
                  <a:pt x="366438" y="2502974"/>
                  <a:pt x="356616" y="2450592"/>
                </a:cubicBezTo>
                <a:cubicBezTo>
                  <a:pt x="353063" y="2431645"/>
                  <a:pt x="344424" y="2414016"/>
                  <a:pt x="338328" y="2395728"/>
                </a:cubicBezTo>
                <a:cubicBezTo>
                  <a:pt x="335280" y="2386584"/>
                  <a:pt x="334531" y="2376316"/>
                  <a:pt x="329184" y="2368296"/>
                </a:cubicBezTo>
                <a:lnTo>
                  <a:pt x="292608" y="2313432"/>
                </a:lnTo>
                <a:cubicBezTo>
                  <a:pt x="286512" y="2304288"/>
                  <a:pt x="277795" y="2296426"/>
                  <a:pt x="274320" y="2286000"/>
                </a:cubicBezTo>
                <a:cubicBezTo>
                  <a:pt x="261701" y="2248142"/>
                  <a:pt x="270523" y="2266588"/>
                  <a:pt x="246888" y="2231136"/>
                </a:cubicBezTo>
                <a:cubicBezTo>
                  <a:pt x="242812" y="2206679"/>
                  <a:pt x="234990" y="2156112"/>
                  <a:pt x="228600" y="2130552"/>
                </a:cubicBezTo>
                <a:cubicBezTo>
                  <a:pt x="226262" y="2121201"/>
                  <a:pt x="221794" y="2112471"/>
                  <a:pt x="219456" y="2103120"/>
                </a:cubicBezTo>
                <a:cubicBezTo>
                  <a:pt x="215687" y="2088042"/>
                  <a:pt x="214081" y="2072478"/>
                  <a:pt x="210312" y="2057400"/>
                </a:cubicBezTo>
                <a:cubicBezTo>
                  <a:pt x="207974" y="2048049"/>
                  <a:pt x="203816" y="2039236"/>
                  <a:pt x="201168" y="2029968"/>
                </a:cubicBezTo>
                <a:cubicBezTo>
                  <a:pt x="197262" y="2016296"/>
                  <a:pt x="190188" y="1980576"/>
                  <a:pt x="182880" y="1965960"/>
                </a:cubicBezTo>
                <a:cubicBezTo>
                  <a:pt x="177965" y="1956130"/>
                  <a:pt x="169507" y="1948358"/>
                  <a:pt x="164592" y="1938528"/>
                </a:cubicBezTo>
                <a:cubicBezTo>
                  <a:pt x="160281" y="1929907"/>
                  <a:pt x="159759" y="1919717"/>
                  <a:pt x="155448" y="1911096"/>
                </a:cubicBezTo>
                <a:cubicBezTo>
                  <a:pt x="150533" y="1901266"/>
                  <a:pt x="142075" y="1893494"/>
                  <a:pt x="137160" y="1883664"/>
                </a:cubicBezTo>
                <a:cubicBezTo>
                  <a:pt x="116540" y="1842424"/>
                  <a:pt x="142485" y="1868108"/>
                  <a:pt x="109728" y="1828800"/>
                </a:cubicBezTo>
                <a:cubicBezTo>
                  <a:pt x="89220" y="1804190"/>
                  <a:pt x="76981" y="1803125"/>
                  <a:pt x="64008" y="1773936"/>
                </a:cubicBezTo>
                <a:cubicBezTo>
                  <a:pt x="56179" y="1756320"/>
                  <a:pt x="56413" y="1735112"/>
                  <a:pt x="45720" y="1719072"/>
                </a:cubicBezTo>
                <a:cubicBezTo>
                  <a:pt x="27841" y="1692253"/>
                  <a:pt x="25860" y="1694494"/>
                  <a:pt x="18288" y="1664208"/>
                </a:cubicBezTo>
                <a:lnTo>
                  <a:pt x="0" y="1591056"/>
                </a:lnTo>
                <a:cubicBezTo>
                  <a:pt x="3048" y="1466088"/>
                  <a:pt x="3940" y="1341049"/>
                  <a:pt x="9144" y="1216152"/>
                </a:cubicBezTo>
                <a:cubicBezTo>
                  <a:pt x="10041" y="1194618"/>
                  <a:pt x="12095" y="1172788"/>
                  <a:pt x="18288" y="1152144"/>
                </a:cubicBezTo>
                <a:cubicBezTo>
                  <a:pt x="21446" y="1141618"/>
                  <a:pt x="32113" y="1134755"/>
                  <a:pt x="36576" y="1124712"/>
                </a:cubicBezTo>
                <a:cubicBezTo>
                  <a:pt x="44405" y="1107096"/>
                  <a:pt x="51083" y="1088751"/>
                  <a:pt x="54864" y="1069848"/>
                </a:cubicBezTo>
                <a:cubicBezTo>
                  <a:pt x="57912" y="1054608"/>
                  <a:pt x="59919" y="1039122"/>
                  <a:pt x="64008" y="1024128"/>
                </a:cubicBezTo>
                <a:cubicBezTo>
                  <a:pt x="69080" y="1005530"/>
                  <a:pt x="76200" y="987552"/>
                  <a:pt x="82296" y="969264"/>
                </a:cubicBezTo>
                <a:lnTo>
                  <a:pt x="100584" y="914400"/>
                </a:lnTo>
                <a:lnTo>
                  <a:pt x="109728" y="886968"/>
                </a:lnTo>
                <a:cubicBezTo>
                  <a:pt x="112776" y="877824"/>
                  <a:pt x="113525" y="867556"/>
                  <a:pt x="118872" y="859536"/>
                </a:cubicBezTo>
                <a:cubicBezTo>
                  <a:pt x="171283" y="780920"/>
                  <a:pt x="108446" y="880388"/>
                  <a:pt x="146304" y="804672"/>
                </a:cubicBezTo>
                <a:cubicBezTo>
                  <a:pt x="151219" y="794842"/>
                  <a:pt x="159677" y="787070"/>
                  <a:pt x="164592" y="777240"/>
                </a:cubicBezTo>
                <a:cubicBezTo>
                  <a:pt x="187589" y="731246"/>
                  <a:pt x="152650" y="752606"/>
                  <a:pt x="210312" y="694944"/>
                </a:cubicBezTo>
                <a:cubicBezTo>
                  <a:pt x="219456" y="685800"/>
                  <a:pt x="229465" y="677446"/>
                  <a:pt x="237744" y="667512"/>
                </a:cubicBezTo>
                <a:cubicBezTo>
                  <a:pt x="244779" y="659069"/>
                  <a:pt x="251117" y="649910"/>
                  <a:pt x="256032" y="640080"/>
                </a:cubicBezTo>
                <a:cubicBezTo>
                  <a:pt x="260343" y="631459"/>
                  <a:pt x="259155" y="620174"/>
                  <a:pt x="265176" y="612648"/>
                </a:cubicBezTo>
                <a:cubicBezTo>
                  <a:pt x="272041" y="604066"/>
                  <a:pt x="283464" y="600456"/>
                  <a:pt x="292608" y="594360"/>
                </a:cubicBezTo>
                <a:cubicBezTo>
                  <a:pt x="344424" y="516636"/>
                  <a:pt x="259080" y="637032"/>
                  <a:pt x="365760" y="530352"/>
                </a:cubicBezTo>
                <a:cubicBezTo>
                  <a:pt x="445903" y="450209"/>
                  <a:pt x="344241" y="548285"/>
                  <a:pt x="420624" y="484632"/>
                </a:cubicBezTo>
                <a:cubicBezTo>
                  <a:pt x="430558" y="476353"/>
                  <a:pt x="437848" y="465139"/>
                  <a:pt x="448056" y="457200"/>
                </a:cubicBezTo>
                <a:cubicBezTo>
                  <a:pt x="465406" y="443706"/>
                  <a:pt x="487378" y="436166"/>
                  <a:pt x="502920" y="420624"/>
                </a:cubicBezTo>
                <a:cubicBezTo>
                  <a:pt x="526589" y="396955"/>
                  <a:pt x="552404" y="367553"/>
                  <a:pt x="585216" y="356616"/>
                </a:cubicBezTo>
                <a:cubicBezTo>
                  <a:pt x="594360" y="353568"/>
                  <a:pt x="604027" y="351783"/>
                  <a:pt x="612648" y="347472"/>
                </a:cubicBezTo>
                <a:cubicBezTo>
                  <a:pt x="665877" y="320857"/>
                  <a:pt x="622241" y="322788"/>
                  <a:pt x="694944" y="274320"/>
                </a:cubicBezTo>
                <a:lnTo>
                  <a:pt x="749808" y="237744"/>
                </a:lnTo>
                <a:cubicBezTo>
                  <a:pt x="758952" y="231648"/>
                  <a:pt x="769469" y="227227"/>
                  <a:pt x="777240" y="219456"/>
                </a:cubicBezTo>
                <a:cubicBezTo>
                  <a:pt x="786384" y="210312"/>
                  <a:pt x="793912" y="199197"/>
                  <a:pt x="804672" y="192024"/>
                </a:cubicBezTo>
                <a:cubicBezTo>
                  <a:pt x="812692" y="186677"/>
                  <a:pt x="823483" y="187191"/>
                  <a:pt x="832104" y="182880"/>
                </a:cubicBezTo>
                <a:cubicBezTo>
                  <a:pt x="841934" y="177965"/>
                  <a:pt x="849493" y="169055"/>
                  <a:pt x="859536" y="164592"/>
                </a:cubicBezTo>
                <a:cubicBezTo>
                  <a:pt x="877152" y="156763"/>
                  <a:pt x="898360" y="156997"/>
                  <a:pt x="914400" y="146304"/>
                </a:cubicBezTo>
                <a:cubicBezTo>
                  <a:pt x="993016" y="93893"/>
                  <a:pt x="893548" y="156730"/>
                  <a:pt x="969264" y="118872"/>
                </a:cubicBezTo>
                <a:cubicBezTo>
                  <a:pt x="979094" y="113957"/>
                  <a:pt x="986866" y="105499"/>
                  <a:pt x="996696" y="100584"/>
                </a:cubicBezTo>
                <a:cubicBezTo>
                  <a:pt x="1005317" y="96273"/>
                  <a:pt x="1015702" y="96121"/>
                  <a:pt x="1024128" y="91440"/>
                </a:cubicBezTo>
                <a:cubicBezTo>
                  <a:pt x="1130483" y="32354"/>
                  <a:pt x="1027047" y="72179"/>
                  <a:pt x="1133856" y="36576"/>
                </a:cubicBezTo>
                <a:cubicBezTo>
                  <a:pt x="1143000" y="33528"/>
                  <a:pt x="1151697" y="28391"/>
                  <a:pt x="1161288" y="27432"/>
                </a:cubicBezTo>
                <a:cubicBezTo>
                  <a:pt x="1208032" y="22758"/>
                  <a:pt x="1277804" y="16540"/>
                  <a:pt x="1325880" y="9144"/>
                </a:cubicBezTo>
                <a:cubicBezTo>
                  <a:pt x="1341241" y="6781"/>
                  <a:pt x="1356360" y="3048"/>
                  <a:pt x="1371600" y="0"/>
                </a:cubicBezTo>
                <a:cubicBezTo>
                  <a:pt x="1432560" y="3048"/>
                  <a:pt x="1493673" y="3856"/>
                  <a:pt x="1554480" y="9144"/>
                </a:cubicBezTo>
                <a:cubicBezTo>
                  <a:pt x="1564082" y="9979"/>
                  <a:pt x="1572613" y="15752"/>
                  <a:pt x="1581912" y="18288"/>
                </a:cubicBezTo>
                <a:cubicBezTo>
                  <a:pt x="1606161" y="24901"/>
                  <a:pt x="1631219" y="28628"/>
                  <a:pt x="1655064" y="36576"/>
                </a:cubicBezTo>
                <a:cubicBezTo>
                  <a:pt x="1664208" y="39624"/>
                  <a:pt x="1673228" y="43072"/>
                  <a:pt x="1682496" y="45720"/>
                </a:cubicBezTo>
                <a:cubicBezTo>
                  <a:pt x="1725610" y="58038"/>
                  <a:pt x="1731278" y="56608"/>
                  <a:pt x="1783080" y="64008"/>
                </a:cubicBezTo>
                <a:cubicBezTo>
                  <a:pt x="1858085" y="89010"/>
                  <a:pt x="1739284" y="50189"/>
                  <a:pt x="1883664" y="91440"/>
                </a:cubicBezTo>
                <a:cubicBezTo>
                  <a:pt x="1902200" y="96736"/>
                  <a:pt x="1920240" y="103632"/>
                  <a:pt x="1938528" y="109728"/>
                </a:cubicBezTo>
                <a:cubicBezTo>
                  <a:pt x="1947672" y="112776"/>
                  <a:pt x="1956609" y="116534"/>
                  <a:pt x="1965960" y="118872"/>
                </a:cubicBezTo>
                <a:cubicBezTo>
                  <a:pt x="2080303" y="147458"/>
                  <a:pt x="1938141" y="110924"/>
                  <a:pt x="2029968" y="137160"/>
                </a:cubicBezTo>
                <a:cubicBezTo>
                  <a:pt x="2042052" y="140612"/>
                  <a:pt x="2054460" y="142852"/>
                  <a:pt x="2066544" y="146304"/>
                </a:cubicBezTo>
                <a:cubicBezTo>
                  <a:pt x="2075812" y="148952"/>
                  <a:pt x="2084708" y="152800"/>
                  <a:pt x="2093976" y="155448"/>
                </a:cubicBezTo>
                <a:cubicBezTo>
                  <a:pt x="2134328" y="166977"/>
                  <a:pt x="2122905" y="160581"/>
                  <a:pt x="2157984" y="173736"/>
                </a:cubicBezTo>
                <a:cubicBezTo>
                  <a:pt x="2173353" y="179499"/>
                  <a:pt x="2187710" y="188333"/>
                  <a:pt x="2203704" y="192024"/>
                </a:cubicBezTo>
                <a:cubicBezTo>
                  <a:pt x="2227648" y="197550"/>
                  <a:pt x="2252472" y="198120"/>
                  <a:pt x="2276856" y="201168"/>
                </a:cubicBezTo>
                <a:cubicBezTo>
                  <a:pt x="2295144" y="207264"/>
                  <a:pt x="2313018" y="214781"/>
                  <a:pt x="2331720" y="219456"/>
                </a:cubicBezTo>
                <a:cubicBezTo>
                  <a:pt x="2386998" y="233275"/>
                  <a:pt x="2356374" y="224626"/>
                  <a:pt x="2423160" y="246888"/>
                </a:cubicBezTo>
                <a:cubicBezTo>
                  <a:pt x="2432304" y="249936"/>
                  <a:pt x="2442572" y="250685"/>
                  <a:pt x="2450592" y="256032"/>
                </a:cubicBezTo>
                <a:cubicBezTo>
                  <a:pt x="2459736" y="262128"/>
                  <a:pt x="2467981" y="269857"/>
                  <a:pt x="2478024" y="274320"/>
                </a:cubicBezTo>
                <a:cubicBezTo>
                  <a:pt x="2495640" y="282149"/>
                  <a:pt x="2514600" y="286512"/>
                  <a:pt x="2532888" y="292608"/>
                </a:cubicBezTo>
                <a:cubicBezTo>
                  <a:pt x="2542032" y="295656"/>
                  <a:pt x="2551699" y="297441"/>
                  <a:pt x="2560320" y="301752"/>
                </a:cubicBezTo>
                <a:cubicBezTo>
                  <a:pt x="2572512" y="307848"/>
                  <a:pt x="2584367" y="314670"/>
                  <a:pt x="2596896" y="320040"/>
                </a:cubicBezTo>
                <a:cubicBezTo>
                  <a:pt x="2618820" y="329436"/>
                  <a:pt x="2637703" y="331699"/>
                  <a:pt x="2660904" y="338328"/>
                </a:cubicBezTo>
                <a:cubicBezTo>
                  <a:pt x="2670172" y="340976"/>
                  <a:pt x="2679037" y="344936"/>
                  <a:pt x="2688336" y="347472"/>
                </a:cubicBezTo>
                <a:cubicBezTo>
                  <a:pt x="2712585" y="354085"/>
                  <a:pt x="2737643" y="357812"/>
                  <a:pt x="2761488" y="365760"/>
                </a:cubicBezTo>
                <a:cubicBezTo>
                  <a:pt x="2770632" y="368808"/>
                  <a:pt x="2779393" y="373438"/>
                  <a:pt x="2788920" y="374904"/>
                </a:cubicBezTo>
                <a:cubicBezTo>
                  <a:pt x="2819196" y="379562"/>
                  <a:pt x="2849880" y="381000"/>
                  <a:pt x="2880360" y="384048"/>
                </a:cubicBezTo>
                <a:cubicBezTo>
                  <a:pt x="2889504" y="387096"/>
                  <a:pt x="2898153" y="393192"/>
                  <a:pt x="2907792" y="393192"/>
                </a:cubicBezTo>
                <a:cubicBezTo>
                  <a:pt x="3130862" y="393192"/>
                  <a:pt x="3088909" y="399031"/>
                  <a:pt x="3209544" y="374904"/>
                </a:cubicBezTo>
                <a:lnTo>
                  <a:pt x="3474720" y="384048"/>
                </a:lnTo>
                <a:cubicBezTo>
                  <a:pt x="3536424" y="387383"/>
                  <a:pt x="3532801" y="388168"/>
                  <a:pt x="3575304" y="402336"/>
                </a:cubicBezTo>
                <a:cubicBezTo>
                  <a:pt x="3645408" y="399288"/>
                  <a:pt x="3715591" y="397710"/>
                  <a:pt x="3785616" y="393192"/>
                </a:cubicBezTo>
                <a:cubicBezTo>
                  <a:pt x="3822958" y="390783"/>
                  <a:pt x="3875426" y="381272"/>
                  <a:pt x="3913632" y="374904"/>
                </a:cubicBezTo>
                <a:lnTo>
                  <a:pt x="3941064" y="384048"/>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8696" name="TextBox 47"/>
          <p:cNvSpPr txBox="1">
            <a:spLocks noChangeArrowheads="1"/>
          </p:cNvSpPr>
          <p:nvPr/>
        </p:nvSpPr>
        <p:spPr bwMode="auto">
          <a:xfrm>
            <a:off x="2441575" y="1716088"/>
            <a:ext cx="487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950</a:t>
            </a:r>
            <a:endParaRPr lang="en-US" altLang="en-US" sz="1200" b="1">
              <a:latin typeface="Arial" panose="020B0604020202020204" pitchFamily="34" charset="0"/>
            </a:endParaRPr>
          </a:p>
        </p:txBody>
      </p:sp>
      <p:sp>
        <p:nvSpPr>
          <p:cNvPr id="28697" name="TextBox 48"/>
          <p:cNvSpPr txBox="1">
            <a:spLocks noChangeArrowheads="1"/>
          </p:cNvSpPr>
          <p:nvPr/>
        </p:nvSpPr>
        <p:spPr bwMode="auto">
          <a:xfrm rot="825549">
            <a:off x="8407400" y="1778000"/>
            <a:ext cx="487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950</a:t>
            </a:r>
            <a:endParaRPr lang="en-US" altLang="en-US" sz="1200" b="1">
              <a:latin typeface="Arial" panose="020B0604020202020204" pitchFamily="34" charset="0"/>
            </a:endParaRPr>
          </a:p>
        </p:txBody>
      </p:sp>
      <p:sp>
        <p:nvSpPr>
          <p:cNvPr id="28698" name="TextBox 49"/>
          <p:cNvSpPr txBox="1">
            <a:spLocks noChangeArrowheads="1"/>
          </p:cNvSpPr>
          <p:nvPr/>
        </p:nvSpPr>
        <p:spPr bwMode="auto">
          <a:xfrm rot="492617">
            <a:off x="2416175" y="1147763"/>
            <a:ext cx="5508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1000</a:t>
            </a:r>
            <a:endParaRPr lang="en-US" altLang="en-US" sz="1200" b="1">
              <a:latin typeface="Arial" panose="020B0604020202020204" pitchFamily="34" charset="0"/>
            </a:endParaRPr>
          </a:p>
        </p:txBody>
      </p:sp>
      <p:sp>
        <p:nvSpPr>
          <p:cNvPr id="28699" name="TextBox 50"/>
          <p:cNvSpPr txBox="1">
            <a:spLocks noChangeArrowheads="1"/>
          </p:cNvSpPr>
          <p:nvPr/>
        </p:nvSpPr>
        <p:spPr bwMode="auto">
          <a:xfrm rot="481465">
            <a:off x="2466975" y="679450"/>
            <a:ext cx="5286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1050</a:t>
            </a:r>
            <a:endParaRPr lang="en-US" altLang="en-US" sz="1200" b="1">
              <a:latin typeface="Arial" panose="020B0604020202020204" pitchFamily="34" charset="0"/>
            </a:endParaRPr>
          </a:p>
        </p:txBody>
      </p:sp>
      <p:sp>
        <p:nvSpPr>
          <p:cNvPr id="28700" name="TextBox 51"/>
          <p:cNvSpPr txBox="1">
            <a:spLocks noChangeArrowheads="1"/>
          </p:cNvSpPr>
          <p:nvPr/>
        </p:nvSpPr>
        <p:spPr bwMode="auto">
          <a:xfrm rot="481465">
            <a:off x="2579688" y="282575"/>
            <a:ext cx="5413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1100</a:t>
            </a:r>
            <a:endParaRPr lang="en-US" altLang="en-US" sz="1200" b="1">
              <a:latin typeface="Arial" panose="020B0604020202020204" pitchFamily="34" charset="0"/>
            </a:endParaRPr>
          </a:p>
        </p:txBody>
      </p:sp>
      <p:sp>
        <p:nvSpPr>
          <p:cNvPr id="28701" name="TextBox 52"/>
          <p:cNvSpPr txBox="1">
            <a:spLocks noChangeArrowheads="1"/>
          </p:cNvSpPr>
          <p:nvPr/>
        </p:nvSpPr>
        <p:spPr bwMode="auto">
          <a:xfrm rot="492617">
            <a:off x="7451725" y="533400"/>
            <a:ext cx="5746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1000</a:t>
            </a:r>
            <a:endParaRPr lang="en-US" altLang="en-US" sz="1200" b="1">
              <a:latin typeface="Arial" panose="020B0604020202020204" pitchFamily="34" charset="0"/>
            </a:endParaRPr>
          </a:p>
        </p:txBody>
      </p:sp>
      <p:sp>
        <p:nvSpPr>
          <p:cNvPr id="28702" name="TextBox 53"/>
          <p:cNvSpPr txBox="1">
            <a:spLocks noChangeArrowheads="1"/>
          </p:cNvSpPr>
          <p:nvPr/>
        </p:nvSpPr>
        <p:spPr bwMode="auto">
          <a:xfrm>
            <a:off x="2466975" y="2381250"/>
            <a:ext cx="487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a:t>
            </a:r>
            <a:endParaRPr lang="en-US" altLang="en-US" sz="1200" b="1">
              <a:latin typeface="Arial" panose="020B0604020202020204" pitchFamily="34" charset="0"/>
            </a:endParaRPr>
          </a:p>
        </p:txBody>
      </p:sp>
      <p:sp>
        <p:nvSpPr>
          <p:cNvPr id="28703" name="TextBox 54"/>
          <p:cNvSpPr txBox="1">
            <a:spLocks noChangeArrowheads="1"/>
          </p:cNvSpPr>
          <p:nvPr/>
        </p:nvSpPr>
        <p:spPr bwMode="auto">
          <a:xfrm>
            <a:off x="2484438" y="2935288"/>
            <a:ext cx="4873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850</a:t>
            </a:r>
            <a:endParaRPr lang="en-US" altLang="en-US" sz="1200" b="1">
              <a:latin typeface="Arial" panose="020B0604020202020204" pitchFamily="34" charset="0"/>
            </a:endParaRPr>
          </a:p>
        </p:txBody>
      </p:sp>
      <p:sp>
        <p:nvSpPr>
          <p:cNvPr id="28704" name="TextBox 55"/>
          <p:cNvSpPr txBox="1">
            <a:spLocks noChangeArrowheads="1"/>
          </p:cNvSpPr>
          <p:nvPr/>
        </p:nvSpPr>
        <p:spPr bwMode="auto">
          <a:xfrm rot="1693321">
            <a:off x="8221663" y="2740025"/>
            <a:ext cx="4873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a:t>
            </a:r>
            <a:endParaRPr lang="en-US" altLang="en-US" sz="1200" b="1">
              <a:latin typeface="Arial" panose="020B0604020202020204" pitchFamily="34" charset="0"/>
            </a:endParaRPr>
          </a:p>
        </p:txBody>
      </p:sp>
      <p:sp>
        <p:nvSpPr>
          <p:cNvPr id="28705" name="TextBox 56"/>
          <p:cNvSpPr txBox="1">
            <a:spLocks noChangeArrowheads="1"/>
          </p:cNvSpPr>
          <p:nvPr/>
        </p:nvSpPr>
        <p:spPr bwMode="auto">
          <a:xfrm rot="9288306">
            <a:off x="5216525" y="3268663"/>
            <a:ext cx="468313"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850</a:t>
            </a:r>
            <a:endParaRPr lang="en-US" altLang="en-US" sz="1200" b="1">
              <a:latin typeface="Arial" panose="020B0604020202020204" pitchFamily="34" charset="0"/>
            </a:endParaRPr>
          </a:p>
        </p:txBody>
      </p:sp>
      <p:sp>
        <p:nvSpPr>
          <p:cNvPr id="28706" name="TextBox 57"/>
          <p:cNvSpPr txBox="1">
            <a:spLocks noChangeArrowheads="1"/>
          </p:cNvSpPr>
          <p:nvPr/>
        </p:nvSpPr>
        <p:spPr bwMode="auto">
          <a:xfrm rot="8947310">
            <a:off x="5561013" y="3870325"/>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a:t>
            </a:r>
            <a:endParaRPr lang="en-US" altLang="en-US" sz="1200" b="1">
              <a:latin typeface="Arial" panose="020B0604020202020204" pitchFamily="34" charset="0"/>
            </a:endParaRPr>
          </a:p>
        </p:txBody>
      </p:sp>
      <p:sp>
        <p:nvSpPr>
          <p:cNvPr id="28707" name="TextBox 58"/>
          <p:cNvSpPr txBox="1">
            <a:spLocks noChangeArrowheads="1"/>
          </p:cNvSpPr>
          <p:nvPr/>
        </p:nvSpPr>
        <p:spPr bwMode="auto">
          <a:xfrm rot="8947310">
            <a:off x="5876925" y="4292600"/>
            <a:ext cx="4873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950</a:t>
            </a:r>
            <a:endParaRPr lang="en-US" altLang="en-US" sz="1200" b="1">
              <a:latin typeface="Arial" panose="020B0604020202020204" pitchFamily="34" charset="0"/>
            </a:endParaRPr>
          </a:p>
        </p:txBody>
      </p:sp>
      <p:sp>
        <p:nvSpPr>
          <p:cNvPr id="28708" name="TextBox 59"/>
          <p:cNvSpPr txBox="1">
            <a:spLocks noChangeArrowheads="1"/>
          </p:cNvSpPr>
          <p:nvPr/>
        </p:nvSpPr>
        <p:spPr bwMode="auto">
          <a:xfrm rot="8257837">
            <a:off x="6249322" y="4681592"/>
            <a:ext cx="5365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1000</a:t>
            </a:r>
            <a:endParaRPr lang="en-US" altLang="en-US" sz="1200" b="1" dirty="0">
              <a:latin typeface="Arial" panose="020B0604020202020204" pitchFamily="34" charset="0"/>
            </a:endParaRPr>
          </a:p>
        </p:txBody>
      </p:sp>
      <p:sp>
        <p:nvSpPr>
          <p:cNvPr id="28709" name="TextBox 60"/>
          <p:cNvSpPr txBox="1">
            <a:spLocks noChangeArrowheads="1"/>
          </p:cNvSpPr>
          <p:nvPr/>
        </p:nvSpPr>
        <p:spPr bwMode="auto">
          <a:xfrm rot="2733837">
            <a:off x="6785769" y="5506244"/>
            <a:ext cx="58102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1050</a:t>
            </a:r>
            <a:endParaRPr lang="en-US" altLang="en-US" sz="1200" b="1">
              <a:latin typeface="Arial" panose="020B0604020202020204" pitchFamily="34" charset="0"/>
            </a:endParaRPr>
          </a:p>
        </p:txBody>
      </p:sp>
      <p:sp>
        <p:nvSpPr>
          <p:cNvPr id="28710" name="TextBox 61"/>
          <p:cNvSpPr txBox="1">
            <a:spLocks noChangeArrowheads="1"/>
          </p:cNvSpPr>
          <p:nvPr/>
        </p:nvSpPr>
        <p:spPr bwMode="auto">
          <a:xfrm rot="5030215">
            <a:off x="3031954" y="4662435"/>
            <a:ext cx="452229" cy="275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800</a:t>
            </a:r>
            <a:endParaRPr lang="en-US" altLang="en-US" sz="1200" b="1" dirty="0">
              <a:latin typeface="Arial" panose="020B0604020202020204" pitchFamily="34" charset="0"/>
            </a:endParaRPr>
          </a:p>
        </p:txBody>
      </p:sp>
      <p:sp>
        <p:nvSpPr>
          <p:cNvPr id="28711" name="TextBox 63"/>
          <p:cNvSpPr txBox="1">
            <a:spLocks noChangeArrowheads="1"/>
          </p:cNvSpPr>
          <p:nvPr/>
        </p:nvSpPr>
        <p:spPr bwMode="auto">
          <a:xfrm rot="8685459">
            <a:off x="1271588" y="5942013"/>
            <a:ext cx="4556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700</a:t>
            </a:r>
            <a:endParaRPr lang="en-US" altLang="en-US" sz="1200" b="1">
              <a:latin typeface="Arial" panose="020B0604020202020204" pitchFamily="34" charset="0"/>
            </a:endParaRPr>
          </a:p>
        </p:txBody>
      </p:sp>
      <p:sp>
        <p:nvSpPr>
          <p:cNvPr id="65" name="Freeform 64"/>
          <p:cNvSpPr/>
          <p:nvPr/>
        </p:nvSpPr>
        <p:spPr>
          <a:xfrm>
            <a:off x="201613" y="5318125"/>
            <a:ext cx="1571625" cy="1366838"/>
          </a:xfrm>
          <a:custGeom>
            <a:avLst/>
            <a:gdLst>
              <a:gd name="connsiteX0" fmla="*/ 0 w 1572768"/>
              <a:gd name="connsiteY0" fmla="*/ 86499 h 1366659"/>
              <a:gd name="connsiteX1" fmla="*/ 283464 w 1572768"/>
              <a:gd name="connsiteY1" fmla="*/ 95643 h 1366659"/>
              <a:gd name="connsiteX2" fmla="*/ 310896 w 1572768"/>
              <a:gd name="connsiteY2" fmla="*/ 104787 h 1366659"/>
              <a:gd name="connsiteX3" fmla="*/ 621792 w 1572768"/>
              <a:gd name="connsiteY3" fmla="*/ 95643 h 1366659"/>
              <a:gd name="connsiteX4" fmla="*/ 694944 w 1572768"/>
              <a:gd name="connsiteY4" fmla="*/ 86499 h 1366659"/>
              <a:gd name="connsiteX5" fmla="*/ 722376 w 1572768"/>
              <a:gd name="connsiteY5" fmla="*/ 77355 h 1366659"/>
              <a:gd name="connsiteX6" fmla="*/ 777240 w 1572768"/>
              <a:gd name="connsiteY6" fmla="*/ 68211 h 1366659"/>
              <a:gd name="connsiteX7" fmla="*/ 905256 w 1572768"/>
              <a:gd name="connsiteY7" fmla="*/ 31635 h 1366659"/>
              <a:gd name="connsiteX8" fmla="*/ 1005840 w 1572768"/>
              <a:gd name="connsiteY8" fmla="*/ 22491 h 1366659"/>
              <a:gd name="connsiteX9" fmla="*/ 1033272 w 1572768"/>
              <a:gd name="connsiteY9" fmla="*/ 13347 h 1366659"/>
              <a:gd name="connsiteX10" fmla="*/ 1344168 w 1572768"/>
              <a:gd name="connsiteY10" fmla="*/ 13347 h 1366659"/>
              <a:gd name="connsiteX11" fmla="*/ 1417320 w 1572768"/>
              <a:gd name="connsiteY11" fmla="*/ 59067 h 1366659"/>
              <a:gd name="connsiteX12" fmla="*/ 1472184 w 1572768"/>
              <a:gd name="connsiteY12" fmla="*/ 95643 h 1366659"/>
              <a:gd name="connsiteX13" fmla="*/ 1481328 w 1572768"/>
              <a:gd name="connsiteY13" fmla="*/ 123075 h 1366659"/>
              <a:gd name="connsiteX14" fmla="*/ 1527048 w 1572768"/>
              <a:gd name="connsiteY14" fmla="*/ 168795 h 1366659"/>
              <a:gd name="connsiteX15" fmla="*/ 1545336 w 1572768"/>
              <a:gd name="connsiteY15" fmla="*/ 223659 h 1366659"/>
              <a:gd name="connsiteX16" fmla="*/ 1554480 w 1572768"/>
              <a:gd name="connsiteY16" fmla="*/ 251091 h 1366659"/>
              <a:gd name="connsiteX17" fmla="*/ 1572768 w 1572768"/>
              <a:gd name="connsiteY17" fmla="*/ 278523 h 1366659"/>
              <a:gd name="connsiteX18" fmla="*/ 1563624 w 1572768"/>
              <a:gd name="connsiteY18" fmla="*/ 470547 h 1366659"/>
              <a:gd name="connsiteX19" fmla="*/ 1527048 w 1572768"/>
              <a:gd name="connsiteY19" fmla="*/ 525411 h 1366659"/>
              <a:gd name="connsiteX20" fmla="*/ 1508760 w 1572768"/>
              <a:gd name="connsiteY20" fmla="*/ 552843 h 1366659"/>
              <a:gd name="connsiteX21" fmla="*/ 1481328 w 1572768"/>
              <a:gd name="connsiteY21" fmla="*/ 580275 h 1366659"/>
              <a:gd name="connsiteX22" fmla="*/ 1417320 w 1572768"/>
              <a:gd name="connsiteY22" fmla="*/ 653427 h 1366659"/>
              <a:gd name="connsiteX23" fmla="*/ 1399032 w 1572768"/>
              <a:gd name="connsiteY23" fmla="*/ 680859 h 1366659"/>
              <a:gd name="connsiteX24" fmla="*/ 1298448 w 1572768"/>
              <a:gd name="connsiteY24" fmla="*/ 726579 h 1366659"/>
              <a:gd name="connsiteX25" fmla="*/ 1243584 w 1572768"/>
              <a:gd name="connsiteY25" fmla="*/ 763155 h 1366659"/>
              <a:gd name="connsiteX26" fmla="*/ 1216152 w 1572768"/>
              <a:gd name="connsiteY26" fmla="*/ 772299 h 1366659"/>
              <a:gd name="connsiteX27" fmla="*/ 1161288 w 1572768"/>
              <a:gd name="connsiteY27" fmla="*/ 808875 h 1366659"/>
              <a:gd name="connsiteX28" fmla="*/ 1106424 w 1572768"/>
              <a:gd name="connsiteY28" fmla="*/ 845451 h 1366659"/>
              <a:gd name="connsiteX29" fmla="*/ 1078992 w 1572768"/>
              <a:gd name="connsiteY29" fmla="*/ 863739 h 1366659"/>
              <a:gd name="connsiteX30" fmla="*/ 1024128 w 1572768"/>
              <a:gd name="connsiteY30" fmla="*/ 891171 h 1366659"/>
              <a:gd name="connsiteX31" fmla="*/ 996696 w 1572768"/>
              <a:gd name="connsiteY31" fmla="*/ 900315 h 1366659"/>
              <a:gd name="connsiteX32" fmla="*/ 859536 w 1572768"/>
              <a:gd name="connsiteY32" fmla="*/ 927747 h 1366659"/>
              <a:gd name="connsiteX33" fmla="*/ 749808 w 1572768"/>
              <a:gd name="connsiteY33" fmla="*/ 964323 h 1366659"/>
              <a:gd name="connsiteX34" fmla="*/ 722376 w 1572768"/>
              <a:gd name="connsiteY34" fmla="*/ 973467 h 1366659"/>
              <a:gd name="connsiteX35" fmla="*/ 694944 w 1572768"/>
              <a:gd name="connsiteY35" fmla="*/ 982611 h 1366659"/>
              <a:gd name="connsiteX36" fmla="*/ 667512 w 1572768"/>
              <a:gd name="connsiteY36" fmla="*/ 1000899 h 1366659"/>
              <a:gd name="connsiteX37" fmla="*/ 640080 w 1572768"/>
              <a:gd name="connsiteY37" fmla="*/ 1010043 h 1366659"/>
              <a:gd name="connsiteX38" fmla="*/ 585216 w 1572768"/>
              <a:gd name="connsiteY38" fmla="*/ 1046619 h 1366659"/>
              <a:gd name="connsiteX39" fmla="*/ 502920 w 1572768"/>
              <a:gd name="connsiteY39" fmla="*/ 1101483 h 1366659"/>
              <a:gd name="connsiteX40" fmla="*/ 475488 w 1572768"/>
              <a:gd name="connsiteY40" fmla="*/ 1119771 h 1366659"/>
              <a:gd name="connsiteX41" fmla="*/ 429768 w 1572768"/>
              <a:gd name="connsiteY41" fmla="*/ 1156347 h 1366659"/>
              <a:gd name="connsiteX42" fmla="*/ 411480 w 1572768"/>
              <a:gd name="connsiteY42" fmla="*/ 1183779 h 1366659"/>
              <a:gd name="connsiteX43" fmla="*/ 384048 w 1572768"/>
              <a:gd name="connsiteY43" fmla="*/ 1211211 h 1366659"/>
              <a:gd name="connsiteX44" fmla="*/ 338328 w 1572768"/>
              <a:gd name="connsiteY44" fmla="*/ 1256931 h 1366659"/>
              <a:gd name="connsiteX45" fmla="*/ 283464 w 1572768"/>
              <a:gd name="connsiteY45" fmla="*/ 1339227 h 1366659"/>
              <a:gd name="connsiteX46" fmla="*/ 265176 w 1572768"/>
              <a:gd name="connsiteY46" fmla="*/ 1366659 h 1366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1572768" h="1366659">
                <a:moveTo>
                  <a:pt x="0" y="86499"/>
                </a:moveTo>
                <a:cubicBezTo>
                  <a:pt x="94488" y="89547"/>
                  <a:pt x="189090" y="90092"/>
                  <a:pt x="283464" y="95643"/>
                </a:cubicBezTo>
                <a:cubicBezTo>
                  <a:pt x="293086" y="96209"/>
                  <a:pt x="301257" y="104787"/>
                  <a:pt x="310896" y="104787"/>
                </a:cubicBezTo>
                <a:cubicBezTo>
                  <a:pt x="414573" y="104787"/>
                  <a:pt x="518160" y="98691"/>
                  <a:pt x="621792" y="95643"/>
                </a:cubicBezTo>
                <a:cubicBezTo>
                  <a:pt x="646176" y="92595"/>
                  <a:pt x="670767" y="90895"/>
                  <a:pt x="694944" y="86499"/>
                </a:cubicBezTo>
                <a:cubicBezTo>
                  <a:pt x="704427" y="84775"/>
                  <a:pt x="712967" y="79446"/>
                  <a:pt x="722376" y="77355"/>
                </a:cubicBezTo>
                <a:cubicBezTo>
                  <a:pt x="740475" y="73333"/>
                  <a:pt x="759253" y="72708"/>
                  <a:pt x="777240" y="68211"/>
                </a:cubicBezTo>
                <a:cubicBezTo>
                  <a:pt x="826728" y="55839"/>
                  <a:pt x="851501" y="36522"/>
                  <a:pt x="905256" y="31635"/>
                </a:cubicBezTo>
                <a:lnTo>
                  <a:pt x="1005840" y="22491"/>
                </a:lnTo>
                <a:cubicBezTo>
                  <a:pt x="1014984" y="19443"/>
                  <a:pt x="1023921" y="15685"/>
                  <a:pt x="1033272" y="13347"/>
                </a:cubicBezTo>
                <a:cubicBezTo>
                  <a:pt x="1142440" y="-13945"/>
                  <a:pt x="1195932" y="8235"/>
                  <a:pt x="1344168" y="13347"/>
                </a:cubicBezTo>
                <a:cubicBezTo>
                  <a:pt x="1468115" y="54663"/>
                  <a:pt x="1354899" y="4449"/>
                  <a:pt x="1417320" y="59067"/>
                </a:cubicBezTo>
                <a:cubicBezTo>
                  <a:pt x="1433861" y="73541"/>
                  <a:pt x="1472184" y="95643"/>
                  <a:pt x="1472184" y="95643"/>
                </a:cubicBezTo>
                <a:cubicBezTo>
                  <a:pt x="1475232" y="104787"/>
                  <a:pt x="1475307" y="115549"/>
                  <a:pt x="1481328" y="123075"/>
                </a:cubicBezTo>
                <a:cubicBezTo>
                  <a:pt x="1520952" y="172605"/>
                  <a:pt x="1499616" y="107073"/>
                  <a:pt x="1527048" y="168795"/>
                </a:cubicBezTo>
                <a:cubicBezTo>
                  <a:pt x="1534877" y="186411"/>
                  <a:pt x="1539240" y="205371"/>
                  <a:pt x="1545336" y="223659"/>
                </a:cubicBezTo>
                <a:cubicBezTo>
                  <a:pt x="1548384" y="232803"/>
                  <a:pt x="1549133" y="243071"/>
                  <a:pt x="1554480" y="251091"/>
                </a:cubicBezTo>
                <a:lnTo>
                  <a:pt x="1572768" y="278523"/>
                </a:lnTo>
                <a:cubicBezTo>
                  <a:pt x="1569720" y="342531"/>
                  <a:pt x="1568946" y="406688"/>
                  <a:pt x="1563624" y="470547"/>
                </a:cubicBezTo>
                <a:cubicBezTo>
                  <a:pt x="1560946" y="502686"/>
                  <a:pt x="1547134" y="501307"/>
                  <a:pt x="1527048" y="525411"/>
                </a:cubicBezTo>
                <a:cubicBezTo>
                  <a:pt x="1520013" y="533854"/>
                  <a:pt x="1515795" y="544400"/>
                  <a:pt x="1508760" y="552843"/>
                </a:cubicBezTo>
                <a:cubicBezTo>
                  <a:pt x="1500481" y="562777"/>
                  <a:pt x="1489267" y="570067"/>
                  <a:pt x="1481328" y="580275"/>
                </a:cubicBezTo>
                <a:cubicBezTo>
                  <a:pt x="1423885" y="654130"/>
                  <a:pt x="1470426" y="618023"/>
                  <a:pt x="1417320" y="653427"/>
                </a:cubicBezTo>
                <a:cubicBezTo>
                  <a:pt x="1411224" y="662571"/>
                  <a:pt x="1407303" y="673622"/>
                  <a:pt x="1399032" y="680859"/>
                </a:cubicBezTo>
                <a:cubicBezTo>
                  <a:pt x="1352161" y="721871"/>
                  <a:pt x="1350925" y="716084"/>
                  <a:pt x="1298448" y="726579"/>
                </a:cubicBezTo>
                <a:cubicBezTo>
                  <a:pt x="1280160" y="738771"/>
                  <a:pt x="1264436" y="756204"/>
                  <a:pt x="1243584" y="763155"/>
                </a:cubicBezTo>
                <a:cubicBezTo>
                  <a:pt x="1234440" y="766203"/>
                  <a:pt x="1224578" y="767618"/>
                  <a:pt x="1216152" y="772299"/>
                </a:cubicBezTo>
                <a:cubicBezTo>
                  <a:pt x="1196939" y="782973"/>
                  <a:pt x="1179576" y="796683"/>
                  <a:pt x="1161288" y="808875"/>
                </a:cubicBezTo>
                <a:lnTo>
                  <a:pt x="1106424" y="845451"/>
                </a:lnTo>
                <a:cubicBezTo>
                  <a:pt x="1097280" y="851547"/>
                  <a:pt x="1089418" y="860264"/>
                  <a:pt x="1078992" y="863739"/>
                </a:cubicBezTo>
                <a:cubicBezTo>
                  <a:pt x="1010041" y="886723"/>
                  <a:pt x="1095032" y="855719"/>
                  <a:pt x="1024128" y="891171"/>
                </a:cubicBezTo>
                <a:cubicBezTo>
                  <a:pt x="1015507" y="895482"/>
                  <a:pt x="1005995" y="897779"/>
                  <a:pt x="996696" y="900315"/>
                </a:cubicBezTo>
                <a:cubicBezTo>
                  <a:pt x="919096" y="921479"/>
                  <a:pt x="934311" y="917065"/>
                  <a:pt x="859536" y="927747"/>
                </a:cubicBezTo>
                <a:lnTo>
                  <a:pt x="749808" y="964323"/>
                </a:lnTo>
                <a:lnTo>
                  <a:pt x="722376" y="973467"/>
                </a:lnTo>
                <a:cubicBezTo>
                  <a:pt x="713232" y="976515"/>
                  <a:pt x="702964" y="977264"/>
                  <a:pt x="694944" y="982611"/>
                </a:cubicBezTo>
                <a:cubicBezTo>
                  <a:pt x="685800" y="988707"/>
                  <a:pt x="677342" y="995984"/>
                  <a:pt x="667512" y="1000899"/>
                </a:cubicBezTo>
                <a:cubicBezTo>
                  <a:pt x="658891" y="1005210"/>
                  <a:pt x="648506" y="1005362"/>
                  <a:pt x="640080" y="1010043"/>
                </a:cubicBezTo>
                <a:cubicBezTo>
                  <a:pt x="620867" y="1020717"/>
                  <a:pt x="603504" y="1034427"/>
                  <a:pt x="585216" y="1046619"/>
                </a:cubicBezTo>
                <a:lnTo>
                  <a:pt x="502920" y="1101483"/>
                </a:lnTo>
                <a:lnTo>
                  <a:pt x="475488" y="1119771"/>
                </a:lnTo>
                <a:cubicBezTo>
                  <a:pt x="423077" y="1198387"/>
                  <a:pt x="492864" y="1105870"/>
                  <a:pt x="429768" y="1156347"/>
                </a:cubicBezTo>
                <a:cubicBezTo>
                  <a:pt x="421186" y="1163212"/>
                  <a:pt x="418515" y="1175336"/>
                  <a:pt x="411480" y="1183779"/>
                </a:cubicBezTo>
                <a:cubicBezTo>
                  <a:pt x="403201" y="1193713"/>
                  <a:pt x="392327" y="1201277"/>
                  <a:pt x="384048" y="1211211"/>
                </a:cubicBezTo>
                <a:cubicBezTo>
                  <a:pt x="345948" y="1256931"/>
                  <a:pt x="388620" y="1223403"/>
                  <a:pt x="338328" y="1256931"/>
                </a:cubicBezTo>
                <a:lnTo>
                  <a:pt x="283464" y="1339227"/>
                </a:lnTo>
                <a:lnTo>
                  <a:pt x="265176" y="1366659"/>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28713" name="TextBox 65"/>
          <p:cNvSpPr txBox="1">
            <a:spLocks noChangeArrowheads="1"/>
          </p:cNvSpPr>
          <p:nvPr/>
        </p:nvSpPr>
        <p:spPr bwMode="auto">
          <a:xfrm>
            <a:off x="3313566" y="3667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1100m</a:t>
            </a:r>
            <a:endParaRPr lang="en-US" altLang="en-US" sz="1200" b="1" dirty="0">
              <a:latin typeface="Arial" panose="020B0604020202020204" pitchFamily="34" charset="0"/>
            </a:endParaRPr>
          </a:p>
        </p:txBody>
      </p:sp>
      <p:sp>
        <p:nvSpPr>
          <p:cNvPr id="28714" name="TextBox 66"/>
          <p:cNvSpPr txBox="1">
            <a:spLocks noChangeArrowheads="1"/>
          </p:cNvSpPr>
          <p:nvPr/>
        </p:nvSpPr>
        <p:spPr bwMode="auto">
          <a:xfrm>
            <a:off x="941388" y="449263"/>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970m</a:t>
            </a:r>
            <a:endParaRPr lang="en-US" altLang="en-US" sz="1200" b="1">
              <a:latin typeface="Arial" panose="020B0604020202020204" pitchFamily="34" charset="0"/>
            </a:endParaRPr>
          </a:p>
        </p:txBody>
      </p:sp>
      <p:sp>
        <p:nvSpPr>
          <p:cNvPr id="28715" name="TextBox 67"/>
          <p:cNvSpPr txBox="1">
            <a:spLocks noChangeArrowheads="1"/>
          </p:cNvSpPr>
          <p:nvPr/>
        </p:nvSpPr>
        <p:spPr bwMode="auto">
          <a:xfrm>
            <a:off x="6227763" y="7445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975m</a:t>
            </a:r>
            <a:endParaRPr lang="en-US" altLang="en-US" sz="1200" b="1">
              <a:latin typeface="Arial" panose="020B0604020202020204" pitchFamily="34" charset="0"/>
            </a:endParaRPr>
          </a:p>
        </p:txBody>
      </p:sp>
      <p:sp>
        <p:nvSpPr>
          <p:cNvPr id="28716" name="TextBox 68"/>
          <p:cNvSpPr txBox="1">
            <a:spLocks noChangeArrowheads="1"/>
          </p:cNvSpPr>
          <p:nvPr/>
        </p:nvSpPr>
        <p:spPr bwMode="auto">
          <a:xfrm>
            <a:off x="734786" y="1890713"/>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900m</a:t>
            </a:r>
            <a:endParaRPr lang="en-US" altLang="en-US" sz="1200" b="1" dirty="0">
              <a:latin typeface="Arial" panose="020B0604020202020204" pitchFamily="34" charset="0"/>
            </a:endParaRPr>
          </a:p>
        </p:txBody>
      </p:sp>
      <p:sp>
        <p:nvSpPr>
          <p:cNvPr id="28717" name="TextBox 69"/>
          <p:cNvSpPr txBox="1">
            <a:spLocks noChangeArrowheads="1"/>
          </p:cNvSpPr>
          <p:nvPr/>
        </p:nvSpPr>
        <p:spPr bwMode="auto">
          <a:xfrm>
            <a:off x="4373563" y="4219575"/>
            <a:ext cx="6524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sp>
        <p:nvSpPr>
          <p:cNvPr id="28718" name="TextBox 72"/>
          <p:cNvSpPr txBox="1">
            <a:spLocks noChangeArrowheads="1"/>
          </p:cNvSpPr>
          <p:nvPr/>
        </p:nvSpPr>
        <p:spPr bwMode="auto">
          <a:xfrm>
            <a:off x="7434263" y="18748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900m</a:t>
            </a:r>
            <a:endParaRPr lang="en-US" altLang="en-US" sz="1200" b="1">
              <a:latin typeface="Arial" panose="020B0604020202020204" pitchFamily="34" charset="0"/>
            </a:endParaRPr>
          </a:p>
        </p:txBody>
      </p:sp>
      <p:sp>
        <p:nvSpPr>
          <p:cNvPr id="28719" name="TextBox 73"/>
          <p:cNvSpPr txBox="1">
            <a:spLocks noChangeArrowheads="1"/>
          </p:cNvSpPr>
          <p:nvPr/>
        </p:nvSpPr>
        <p:spPr bwMode="auto">
          <a:xfrm>
            <a:off x="3394302" y="1933349"/>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920m</a:t>
            </a:r>
            <a:endParaRPr lang="en-US" altLang="en-US" sz="1200" b="1" dirty="0">
              <a:latin typeface="Arial" panose="020B0604020202020204" pitchFamily="34" charset="0"/>
            </a:endParaRPr>
          </a:p>
        </p:txBody>
      </p:sp>
      <p:sp>
        <p:nvSpPr>
          <p:cNvPr id="28720" name="TextBox 74"/>
          <p:cNvSpPr txBox="1">
            <a:spLocks noChangeArrowheads="1"/>
          </p:cNvSpPr>
          <p:nvPr/>
        </p:nvSpPr>
        <p:spPr bwMode="auto">
          <a:xfrm>
            <a:off x="881516" y="3592513"/>
            <a:ext cx="660400"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800m</a:t>
            </a:r>
            <a:endParaRPr lang="en-US" altLang="en-US" sz="1200" b="1" dirty="0">
              <a:latin typeface="Arial" panose="020B0604020202020204" pitchFamily="34" charset="0"/>
            </a:endParaRPr>
          </a:p>
        </p:txBody>
      </p:sp>
      <p:sp>
        <p:nvSpPr>
          <p:cNvPr id="28721" name="TextBox 76"/>
          <p:cNvSpPr txBox="1">
            <a:spLocks noChangeArrowheads="1"/>
          </p:cNvSpPr>
          <p:nvPr/>
        </p:nvSpPr>
        <p:spPr bwMode="auto">
          <a:xfrm>
            <a:off x="3189288" y="6091238"/>
            <a:ext cx="714375"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28722" name="TextBox 77"/>
          <p:cNvSpPr txBox="1">
            <a:spLocks noChangeArrowheads="1"/>
          </p:cNvSpPr>
          <p:nvPr/>
        </p:nvSpPr>
        <p:spPr bwMode="auto">
          <a:xfrm>
            <a:off x="7362825" y="5046663"/>
            <a:ext cx="65881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1070m</a:t>
            </a:r>
            <a:endParaRPr lang="en-US" altLang="en-US" sz="1200" b="1">
              <a:latin typeface="Arial" panose="020B0604020202020204" pitchFamily="34" charset="0"/>
            </a:endParaRPr>
          </a:p>
        </p:txBody>
      </p:sp>
      <p:sp>
        <p:nvSpPr>
          <p:cNvPr id="28723" name="TextBox 78"/>
          <p:cNvSpPr txBox="1">
            <a:spLocks noChangeArrowheads="1"/>
          </p:cNvSpPr>
          <p:nvPr/>
        </p:nvSpPr>
        <p:spPr bwMode="auto">
          <a:xfrm>
            <a:off x="8216900" y="3254375"/>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880m</a:t>
            </a:r>
            <a:endParaRPr lang="en-US" altLang="en-US" sz="1200" b="1">
              <a:latin typeface="Arial" panose="020B0604020202020204" pitchFamily="34" charset="0"/>
            </a:endParaRPr>
          </a:p>
        </p:txBody>
      </p:sp>
      <p:sp>
        <p:nvSpPr>
          <p:cNvPr id="80" name="Oval 79"/>
          <p:cNvSpPr/>
          <p:nvPr/>
        </p:nvSpPr>
        <p:spPr>
          <a:xfrm>
            <a:off x="5365750" y="21859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8725" name="TextBox 80"/>
          <p:cNvSpPr txBox="1">
            <a:spLocks noChangeArrowheads="1"/>
          </p:cNvSpPr>
          <p:nvPr/>
        </p:nvSpPr>
        <p:spPr bwMode="auto">
          <a:xfrm>
            <a:off x="5563053" y="2082800"/>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875m</a:t>
            </a:r>
            <a:endParaRPr lang="en-US" altLang="en-US" sz="1200" b="1" dirty="0">
              <a:latin typeface="Arial" panose="020B0604020202020204" pitchFamily="34" charset="0"/>
            </a:endParaRPr>
          </a:p>
        </p:txBody>
      </p:sp>
      <p:sp>
        <p:nvSpPr>
          <p:cNvPr id="84" name="Oval 83"/>
          <p:cNvSpPr/>
          <p:nvPr/>
        </p:nvSpPr>
        <p:spPr>
          <a:xfrm>
            <a:off x="6426200" y="423386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8727" name="TextBox 84"/>
          <p:cNvSpPr txBox="1">
            <a:spLocks noChangeArrowheads="1"/>
          </p:cNvSpPr>
          <p:nvPr/>
        </p:nvSpPr>
        <p:spPr bwMode="auto">
          <a:xfrm>
            <a:off x="6119813" y="39481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950m</a:t>
            </a:r>
            <a:endParaRPr lang="en-US" altLang="en-US" sz="1200" b="1">
              <a:latin typeface="Arial" panose="020B0604020202020204" pitchFamily="34" charset="0"/>
            </a:endParaRPr>
          </a:p>
        </p:txBody>
      </p:sp>
      <p:sp>
        <p:nvSpPr>
          <p:cNvPr id="3" name="Freeform 2"/>
          <p:cNvSpPr/>
          <p:nvPr/>
        </p:nvSpPr>
        <p:spPr>
          <a:xfrm>
            <a:off x="5705475" y="4270375"/>
            <a:ext cx="3209925" cy="2395538"/>
          </a:xfrm>
          <a:custGeom>
            <a:avLst/>
            <a:gdLst>
              <a:gd name="connsiteX0" fmla="*/ 3209544 w 3209544"/>
              <a:gd name="connsiteY0" fmla="*/ 466344 h 2395728"/>
              <a:gd name="connsiteX1" fmla="*/ 3099816 w 3209544"/>
              <a:gd name="connsiteY1" fmla="*/ 484632 h 2395728"/>
              <a:gd name="connsiteX2" fmla="*/ 3072384 w 3209544"/>
              <a:gd name="connsiteY2" fmla="*/ 493776 h 2395728"/>
              <a:gd name="connsiteX3" fmla="*/ 2953512 w 3209544"/>
              <a:gd name="connsiteY3" fmla="*/ 502920 h 2395728"/>
              <a:gd name="connsiteX4" fmla="*/ 2642616 w 3209544"/>
              <a:gd name="connsiteY4" fmla="*/ 493776 h 2395728"/>
              <a:gd name="connsiteX5" fmla="*/ 2596896 w 3209544"/>
              <a:gd name="connsiteY5" fmla="*/ 484632 h 2395728"/>
              <a:gd name="connsiteX6" fmla="*/ 2532888 w 3209544"/>
              <a:gd name="connsiteY6" fmla="*/ 475488 h 2395728"/>
              <a:gd name="connsiteX7" fmla="*/ 2478024 w 3209544"/>
              <a:gd name="connsiteY7" fmla="*/ 438912 h 2395728"/>
              <a:gd name="connsiteX8" fmla="*/ 2395728 w 3209544"/>
              <a:gd name="connsiteY8" fmla="*/ 411480 h 2395728"/>
              <a:gd name="connsiteX9" fmla="*/ 2368296 w 3209544"/>
              <a:gd name="connsiteY9" fmla="*/ 402336 h 2395728"/>
              <a:gd name="connsiteX10" fmla="*/ 2322576 w 3209544"/>
              <a:gd name="connsiteY10" fmla="*/ 393192 h 2395728"/>
              <a:gd name="connsiteX11" fmla="*/ 2267712 w 3209544"/>
              <a:gd name="connsiteY11" fmla="*/ 374904 h 2395728"/>
              <a:gd name="connsiteX12" fmla="*/ 2194560 w 3209544"/>
              <a:gd name="connsiteY12" fmla="*/ 356616 h 2395728"/>
              <a:gd name="connsiteX13" fmla="*/ 2167128 w 3209544"/>
              <a:gd name="connsiteY13" fmla="*/ 338328 h 2395728"/>
              <a:gd name="connsiteX14" fmla="*/ 2112264 w 3209544"/>
              <a:gd name="connsiteY14" fmla="*/ 310896 h 2395728"/>
              <a:gd name="connsiteX15" fmla="*/ 2057400 w 3209544"/>
              <a:gd name="connsiteY15" fmla="*/ 265176 h 2395728"/>
              <a:gd name="connsiteX16" fmla="*/ 2029968 w 3209544"/>
              <a:gd name="connsiteY16" fmla="*/ 256032 h 2395728"/>
              <a:gd name="connsiteX17" fmla="*/ 2002536 w 3209544"/>
              <a:gd name="connsiteY17" fmla="*/ 237744 h 2395728"/>
              <a:gd name="connsiteX18" fmla="*/ 1947672 w 3209544"/>
              <a:gd name="connsiteY18" fmla="*/ 219456 h 2395728"/>
              <a:gd name="connsiteX19" fmla="*/ 1920240 w 3209544"/>
              <a:gd name="connsiteY19" fmla="*/ 210312 h 2395728"/>
              <a:gd name="connsiteX20" fmla="*/ 1865376 w 3209544"/>
              <a:gd name="connsiteY20" fmla="*/ 173736 h 2395728"/>
              <a:gd name="connsiteX21" fmla="*/ 1810512 w 3209544"/>
              <a:gd name="connsiteY21" fmla="*/ 155448 h 2395728"/>
              <a:gd name="connsiteX22" fmla="*/ 1783080 w 3209544"/>
              <a:gd name="connsiteY22" fmla="*/ 146304 h 2395728"/>
              <a:gd name="connsiteX23" fmla="*/ 1746504 w 3209544"/>
              <a:gd name="connsiteY23" fmla="*/ 137160 h 2395728"/>
              <a:gd name="connsiteX24" fmla="*/ 1719072 w 3209544"/>
              <a:gd name="connsiteY24" fmla="*/ 128016 h 2395728"/>
              <a:gd name="connsiteX25" fmla="*/ 1664208 w 3209544"/>
              <a:gd name="connsiteY25" fmla="*/ 118872 h 2395728"/>
              <a:gd name="connsiteX26" fmla="*/ 1636776 w 3209544"/>
              <a:gd name="connsiteY26" fmla="*/ 109728 h 2395728"/>
              <a:gd name="connsiteX27" fmla="*/ 1591056 w 3209544"/>
              <a:gd name="connsiteY27" fmla="*/ 100584 h 2395728"/>
              <a:gd name="connsiteX28" fmla="*/ 1536192 w 3209544"/>
              <a:gd name="connsiteY28" fmla="*/ 82296 h 2395728"/>
              <a:gd name="connsiteX29" fmla="*/ 1417320 w 3209544"/>
              <a:gd name="connsiteY29" fmla="*/ 64008 h 2395728"/>
              <a:gd name="connsiteX30" fmla="*/ 1371600 w 3209544"/>
              <a:gd name="connsiteY30" fmla="*/ 54864 h 2395728"/>
              <a:gd name="connsiteX31" fmla="*/ 1289304 w 3209544"/>
              <a:gd name="connsiteY31" fmla="*/ 27432 h 2395728"/>
              <a:gd name="connsiteX32" fmla="*/ 1216152 w 3209544"/>
              <a:gd name="connsiteY32" fmla="*/ 9144 h 2395728"/>
              <a:gd name="connsiteX33" fmla="*/ 1078992 w 3209544"/>
              <a:gd name="connsiteY33" fmla="*/ 0 h 2395728"/>
              <a:gd name="connsiteX34" fmla="*/ 731520 w 3209544"/>
              <a:gd name="connsiteY34" fmla="*/ 9144 h 2395728"/>
              <a:gd name="connsiteX35" fmla="*/ 649224 w 3209544"/>
              <a:gd name="connsiteY35" fmla="*/ 45720 h 2395728"/>
              <a:gd name="connsiteX36" fmla="*/ 594360 w 3209544"/>
              <a:gd name="connsiteY36" fmla="*/ 54864 h 2395728"/>
              <a:gd name="connsiteX37" fmla="*/ 539496 w 3209544"/>
              <a:gd name="connsiteY37" fmla="*/ 73152 h 2395728"/>
              <a:gd name="connsiteX38" fmla="*/ 475488 w 3209544"/>
              <a:gd name="connsiteY38" fmla="*/ 91440 h 2395728"/>
              <a:gd name="connsiteX39" fmla="*/ 448056 w 3209544"/>
              <a:gd name="connsiteY39" fmla="*/ 109728 h 2395728"/>
              <a:gd name="connsiteX40" fmla="*/ 420624 w 3209544"/>
              <a:gd name="connsiteY40" fmla="*/ 118872 h 2395728"/>
              <a:gd name="connsiteX41" fmla="*/ 393192 w 3209544"/>
              <a:gd name="connsiteY41" fmla="*/ 137160 h 2395728"/>
              <a:gd name="connsiteX42" fmla="*/ 365760 w 3209544"/>
              <a:gd name="connsiteY42" fmla="*/ 146304 h 2395728"/>
              <a:gd name="connsiteX43" fmla="*/ 310896 w 3209544"/>
              <a:gd name="connsiteY43" fmla="*/ 182880 h 2395728"/>
              <a:gd name="connsiteX44" fmla="*/ 265176 w 3209544"/>
              <a:gd name="connsiteY44" fmla="*/ 228600 h 2395728"/>
              <a:gd name="connsiteX45" fmla="*/ 237744 w 3209544"/>
              <a:gd name="connsiteY45" fmla="*/ 256032 h 2395728"/>
              <a:gd name="connsiteX46" fmla="*/ 182880 w 3209544"/>
              <a:gd name="connsiteY46" fmla="*/ 292608 h 2395728"/>
              <a:gd name="connsiteX47" fmla="*/ 137160 w 3209544"/>
              <a:gd name="connsiteY47" fmla="*/ 338328 h 2395728"/>
              <a:gd name="connsiteX48" fmla="*/ 91440 w 3209544"/>
              <a:gd name="connsiteY48" fmla="*/ 384048 h 2395728"/>
              <a:gd name="connsiteX49" fmla="*/ 54864 w 3209544"/>
              <a:gd name="connsiteY49" fmla="*/ 438912 h 2395728"/>
              <a:gd name="connsiteX50" fmla="*/ 36576 w 3209544"/>
              <a:gd name="connsiteY50" fmla="*/ 493776 h 2395728"/>
              <a:gd name="connsiteX51" fmla="*/ 27432 w 3209544"/>
              <a:gd name="connsiteY51" fmla="*/ 521208 h 2395728"/>
              <a:gd name="connsiteX52" fmla="*/ 0 w 3209544"/>
              <a:gd name="connsiteY52" fmla="*/ 594360 h 2395728"/>
              <a:gd name="connsiteX53" fmla="*/ 9144 w 3209544"/>
              <a:gd name="connsiteY53" fmla="*/ 740664 h 2395728"/>
              <a:gd name="connsiteX54" fmla="*/ 18288 w 3209544"/>
              <a:gd name="connsiteY54" fmla="*/ 768096 h 2395728"/>
              <a:gd name="connsiteX55" fmla="*/ 45720 w 3209544"/>
              <a:gd name="connsiteY55" fmla="*/ 868680 h 2395728"/>
              <a:gd name="connsiteX56" fmla="*/ 54864 w 3209544"/>
              <a:gd name="connsiteY56" fmla="*/ 896112 h 2395728"/>
              <a:gd name="connsiteX57" fmla="*/ 64008 w 3209544"/>
              <a:gd name="connsiteY57" fmla="*/ 923544 h 2395728"/>
              <a:gd name="connsiteX58" fmla="*/ 82296 w 3209544"/>
              <a:gd name="connsiteY58" fmla="*/ 1024128 h 2395728"/>
              <a:gd name="connsiteX59" fmla="*/ 91440 w 3209544"/>
              <a:gd name="connsiteY59" fmla="*/ 1060704 h 2395728"/>
              <a:gd name="connsiteX60" fmla="*/ 109728 w 3209544"/>
              <a:gd name="connsiteY60" fmla="*/ 1115568 h 2395728"/>
              <a:gd name="connsiteX61" fmla="*/ 118872 w 3209544"/>
              <a:gd name="connsiteY61" fmla="*/ 1143000 h 2395728"/>
              <a:gd name="connsiteX62" fmla="*/ 128016 w 3209544"/>
              <a:gd name="connsiteY62" fmla="*/ 1170432 h 2395728"/>
              <a:gd name="connsiteX63" fmla="*/ 164592 w 3209544"/>
              <a:gd name="connsiteY63" fmla="*/ 1225296 h 2395728"/>
              <a:gd name="connsiteX64" fmla="*/ 182880 w 3209544"/>
              <a:gd name="connsiteY64" fmla="*/ 1280160 h 2395728"/>
              <a:gd name="connsiteX65" fmla="*/ 192024 w 3209544"/>
              <a:gd name="connsiteY65" fmla="*/ 1307592 h 2395728"/>
              <a:gd name="connsiteX66" fmla="*/ 201168 w 3209544"/>
              <a:gd name="connsiteY66" fmla="*/ 1453896 h 2395728"/>
              <a:gd name="connsiteX67" fmla="*/ 219456 w 3209544"/>
              <a:gd name="connsiteY67" fmla="*/ 1481328 h 2395728"/>
              <a:gd name="connsiteX68" fmla="*/ 228600 w 3209544"/>
              <a:gd name="connsiteY68" fmla="*/ 1517904 h 2395728"/>
              <a:gd name="connsiteX69" fmla="*/ 246888 w 3209544"/>
              <a:gd name="connsiteY69" fmla="*/ 1572768 h 2395728"/>
              <a:gd name="connsiteX70" fmla="*/ 256032 w 3209544"/>
              <a:gd name="connsiteY70" fmla="*/ 1600200 h 2395728"/>
              <a:gd name="connsiteX71" fmla="*/ 265176 w 3209544"/>
              <a:gd name="connsiteY71" fmla="*/ 1627632 h 2395728"/>
              <a:gd name="connsiteX72" fmla="*/ 283464 w 3209544"/>
              <a:gd name="connsiteY72" fmla="*/ 1691640 h 2395728"/>
              <a:gd name="connsiteX73" fmla="*/ 292608 w 3209544"/>
              <a:gd name="connsiteY73" fmla="*/ 1728216 h 2395728"/>
              <a:gd name="connsiteX74" fmla="*/ 310896 w 3209544"/>
              <a:gd name="connsiteY74" fmla="*/ 1783080 h 2395728"/>
              <a:gd name="connsiteX75" fmla="*/ 356616 w 3209544"/>
              <a:gd name="connsiteY75" fmla="*/ 1837944 h 2395728"/>
              <a:gd name="connsiteX76" fmla="*/ 393192 w 3209544"/>
              <a:gd name="connsiteY76" fmla="*/ 1892808 h 2395728"/>
              <a:gd name="connsiteX77" fmla="*/ 429768 w 3209544"/>
              <a:gd name="connsiteY77" fmla="*/ 1947672 h 2395728"/>
              <a:gd name="connsiteX78" fmla="*/ 448056 w 3209544"/>
              <a:gd name="connsiteY78" fmla="*/ 1975104 h 2395728"/>
              <a:gd name="connsiteX79" fmla="*/ 466344 w 3209544"/>
              <a:gd name="connsiteY79" fmla="*/ 2002536 h 2395728"/>
              <a:gd name="connsiteX80" fmla="*/ 530352 w 3209544"/>
              <a:gd name="connsiteY80" fmla="*/ 2066544 h 2395728"/>
              <a:gd name="connsiteX81" fmla="*/ 557784 w 3209544"/>
              <a:gd name="connsiteY81" fmla="*/ 2093976 h 2395728"/>
              <a:gd name="connsiteX82" fmla="*/ 603504 w 3209544"/>
              <a:gd name="connsiteY82" fmla="*/ 2148840 h 2395728"/>
              <a:gd name="connsiteX83" fmla="*/ 612648 w 3209544"/>
              <a:gd name="connsiteY83" fmla="*/ 2176272 h 2395728"/>
              <a:gd name="connsiteX84" fmla="*/ 649224 w 3209544"/>
              <a:gd name="connsiteY84" fmla="*/ 2231136 h 2395728"/>
              <a:gd name="connsiteX85" fmla="*/ 694944 w 3209544"/>
              <a:gd name="connsiteY85" fmla="*/ 2313432 h 2395728"/>
              <a:gd name="connsiteX86" fmla="*/ 713232 w 3209544"/>
              <a:gd name="connsiteY86" fmla="*/ 2368296 h 2395728"/>
              <a:gd name="connsiteX87" fmla="*/ 722376 w 3209544"/>
              <a:gd name="connsiteY87" fmla="*/ 2395728 h 2395728"/>
              <a:gd name="connsiteX88" fmla="*/ 731520 w 3209544"/>
              <a:gd name="connsiteY88" fmla="*/ 2395728 h 2395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209544" h="2395728">
                <a:moveTo>
                  <a:pt x="3209544" y="466344"/>
                </a:moveTo>
                <a:cubicBezTo>
                  <a:pt x="3172968" y="472440"/>
                  <a:pt x="3134994" y="472906"/>
                  <a:pt x="3099816" y="484632"/>
                </a:cubicBezTo>
                <a:cubicBezTo>
                  <a:pt x="3090672" y="487680"/>
                  <a:pt x="3081948" y="492580"/>
                  <a:pt x="3072384" y="493776"/>
                </a:cubicBezTo>
                <a:cubicBezTo>
                  <a:pt x="3032950" y="498705"/>
                  <a:pt x="2993136" y="499872"/>
                  <a:pt x="2953512" y="502920"/>
                </a:cubicBezTo>
                <a:cubicBezTo>
                  <a:pt x="2849880" y="499872"/>
                  <a:pt x="2746157" y="499086"/>
                  <a:pt x="2642616" y="493776"/>
                </a:cubicBezTo>
                <a:cubicBezTo>
                  <a:pt x="2627095" y="492980"/>
                  <a:pt x="2612226" y="487187"/>
                  <a:pt x="2596896" y="484632"/>
                </a:cubicBezTo>
                <a:cubicBezTo>
                  <a:pt x="2575637" y="481089"/>
                  <a:pt x="2554224" y="478536"/>
                  <a:pt x="2532888" y="475488"/>
                </a:cubicBezTo>
                <a:cubicBezTo>
                  <a:pt x="2514600" y="463296"/>
                  <a:pt x="2498876" y="445863"/>
                  <a:pt x="2478024" y="438912"/>
                </a:cubicBezTo>
                <a:lnTo>
                  <a:pt x="2395728" y="411480"/>
                </a:lnTo>
                <a:cubicBezTo>
                  <a:pt x="2386584" y="408432"/>
                  <a:pt x="2377747" y="404226"/>
                  <a:pt x="2368296" y="402336"/>
                </a:cubicBezTo>
                <a:cubicBezTo>
                  <a:pt x="2353056" y="399288"/>
                  <a:pt x="2337570" y="397281"/>
                  <a:pt x="2322576" y="393192"/>
                </a:cubicBezTo>
                <a:cubicBezTo>
                  <a:pt x="2303978" y="388120"/>
                  <a:pt x="2286615" y="378685"/>
                  <a:pt x="2267712" y="374904"/>
                </a:cubicBezTo>
                <a:cubicBezTo>
                  <a:pt x="2250322" y="371426"/>
                  <a:pt x="2213305" y="365989"/>
                  <a:pt x="2194560" y="356616"/>
                </a:cubicBezTo>
                <a:cubicBezTo>
                  <a:pt x="2184730" y="351701"/>
                  <a:pt x="2176958" y="343243"/>
                  <a:pt x="2167128" y="338328"/>
                </a:cubicBezTo>
                <a:cubicBezTo>
                  <a:pt x="2125888" y="317708"/>
                  <a:pt x="2151572" y="343653"/>
                  <a:pt x="2112264" y="310896"/>
                </a:cubicBezTo>
                <a:cubicBezTo>
                  <a:pt x="2081930" y="285617"/>
                  <a:pt x="2091454" y="282203"/>
                  <a:pt x="2057400" y="265176"/>
                </a:cubicBezTo>
                <a:cubicBezTo>
                  <a:pt x="2048779" y="260865"/>
                  <a:pt x="2038589" y="260343"/>
                  <a:pt x="2029968" y="256032"/>
                </a:cubicBezTo>
                <a:cubicBezTo>
                  <a:pt x="2020138" y="251117"/>
                  <a:pt x="2012579" y="242207"/>
                  <a:pt x="2002536" y="237744"/>
                </a:cubicBezTo>
                <a:cubicBezTo>
                  <a:pt x="1984920" y="229915"/>
                  <a:pt x="1965960" y="225552"/>
                  <a:pt x="1947672" y="219456"/>
                </a:cubicBezTo>
                <a:cubicBezTo>
                  <a:pt x="1938528" y="216408"/>
                  <a:pt x="1928260" y="215659"/>
                  <a:pt x="1920240" y="210312"/>
                </a:cubicBezTo>
                <a:cubicBezTo>
                  <a:pt x="1901952" y="198120"/>
                  <a:pt x="1886228" y="180687"/>
                  <a:pt x="1865376" y="173736"/>
                </a:cubicBezTo>
                <a:lnTo>
                  <a:pt x="1810512" y="155448"/>
                </a:lnTo>
                <a:cubicBezTo>
                  <a:pt x="1801368" y="152400"/>
                  <a:pt x="1792431" y="148642"/>
                  <a:pt x="1783080" y="146304"/>
                </a:cubicBezTo>
                <a:cubicBezTo>
                  <a:pt x="1770888" y="143256"/>
                  <a:pt x="1758588" y="140612"/>
                  <a:pt x="1746504" y="137160"/>
                </a:cubicBezTo>
                <a:cubicBezTo>
                  <a:pt x="1737236" y="134512"/>
                  <a:pt x="1728481" y="130107"/>
                  <a:pt x="1719072" y="128016"/>
                </a:cubicBezTo>
                <a:cubicBezTo>
                  <a:pt x="1700973" y="123994"/>
                  <a:pt x="1682307" y="122894"/>
                  <a:pt x="1664208" y="118872"/>
                </a:cubicBezTo>
                <a:cubicBezTo>
                  <a:pt x="1654799" y="116781"/>
                  <a:pt x="1646127" y="112066"/>
                  <a:pt x="1636776" y="109728"/>
                </a:cubicBezTo>
                <a:cubicBezTo>
                  <a:pt x="1621698" y="105959"/>
                  <a:pt x="1606050" y="104673"/>
                  <a:pt x="1591056" y="100584"/>
                </a:cubicBezTo>
                <a:cubicBezTo>
                  <a:pt x="1572458" y="95512"/>
                  <a:pt x="1555275" y="85022"/>
                  <a:pt x="1536192" y="82296"/>
                </a:cubicBezTo>
                <a:cubicBezTo>
                  <a:pt x="1488243" y="75446"/>
                  <a:pt x="1463840" y="72466"/>
                  <a:pt x="1417320" y="64008"/>
                </a:cubicBezTo>
                <a:cubicBezTo>
                  <a:pt x="1402029" y="61228"/>
                  <a:pt x="1386594" y="58953"/>
                  <a:pt x="1371600" y="54864"/>
                </a:cubicBezTo>
                <a:lnTo>
                  <a:pt x="1289304" y="27432"/>
                </a:lnTo>
                <a:cubicBezTo>
                  <a:pt x="1261792" y="18261"/>
                  <a:pt x="1247679" y="12297"/>
                  <a:pt x="1216152" y="9144"/>
                </a:cubicBezTo>
                <a:cubicBezTo>
                  <a:pt x="1170558" y="4585"/>
                  <a:pt x="1124712" y="3048"/>
                  <a:pt x="1078992" y="0"/>
                </a:cubicBezTo>
                <a:cubicBezTo>
                  <a:pt x="963168" y="3048"/>
                  <a:pt x="847116" y="1262"/>
                  <a:pt x="731520" y="9144"/>
                </a:cubicBezTo>
                <a:cubicBezTo>
                  <a:pt x="635657" y="15680"/>
                  <a:pt x="710125" y="25420"/>
                  <a:pt x="649224" y="45720"/>
                </a:cubicBezTo>
                <a:cubicBezTo>
                  <a:pt x="631635" y="51583"/>
                  <a:pt x="612347" y="50367"/>
                  <a:pt x="594360" y="54864"/>
                </a:cubicBezTo>
                <a:cubicBezTo>
                  <a:pt x="575658" y="59539"/>
                  <a:pt x="558198" y="68477"/>
                  <a:pt x="539496" y="73152"/>
                </a:cubicBezTo>
                <a:cubicBezTo>
                  <a:pt x="527777" y="76082"/>
                  <a:pt x="488606" y="84881"/>
                  <a:pt x="475488" y="91440"/>
                </a:cubicBezTo>
                <a:cubicBezTo>
                  <a:pt x="465658" y="96355"/>
                  <a:pt x="457886" y="104813"/>
                  <a:pt x="448056" y="109728"/>
                </a:cubicBezTo>
                <a:cubicBezTo>
                  <a:pt x="439435" y="114039"/>
                  <a:pt x="429245" y="114561"/>
                  <a:pt x="420624" y="118872"/>
                </a:cubicBezTo>
                <a:cubicBezTo>
                  <a:pt x="410794" y="123787"/>
                  <a:pt x="403022" y="132245"/>
                  <a:pt x="393192" y="137160"/>
                </a:cubicBezTo>
                <a:cubicBezTo>
                  <a:pt x="384571" y="141471"/>
                  <a:pt x="374186" y="141623"/>
                  <a:pt x="365760" y="146304"/>
                </a:cubicBezTo>
                <a:cubicBezTo>
                  <a:pt x="346547" y="156978"/>
                  <a:pt x="310896" y="182880"/>
                  <a:pt x="310896" y="182880"/>
                </a:cubicBezTo>
                <a:cubicBezTo>
                  <a:pt x="277368" y="233172"/>
                  <a:pt x="310896" y="190500"/>
                  <a:pt x="265176" y="228600"/>
                </a:cubicBezTo>
                <a:cubicBezTo>
                  <a:pt x="255242" y="236879"/>
                  <a:pt x="247952" y="248093"/>
                  <a:pt x="237744" y="256032"/>
                </a:cubicBezTo>
                <a:cubicBezTo>
                  <a:pt x="220394" y="269526"/>
                  <a:pt x="182880" y="292608"/>
                  <a:pt x="182880" y="292608"/>
                </a:cubicBezTo>
                <a:cubicBezTo>
                  <a:pt x="134112" y="365760"/>
                  <a:pt x="198120" y="277368"/>
                  <a:pt x="137160" y="338328"/>
                </a:cubicBezTo>
                <a:cubicBezTo>
                  <a:pt x="76200" y="399288"/>
                  <a:pt x="164592" y="335280"/>
                  <a:pt x="91440" y="384048"/>
                </a:cubicBezTo>
                <a:cubicBezTo>
                  <a:pt x="79248" y="402336"/>
                  <a:pt x="61815" y="418060"/>
                  <a:pt x="54864" y="438912"/>
                </a:cubicBezTo>
                <a:lnTo>
                  <a:pt x="36576" y="493776"/>
                </a:lnTo>
                <a:cubicBezTo>
                  <a:pt x="33528" y="502920"/>
                  <a:pt x="29322" y="511757"/>
                  <a:pt x="27432" y="521208"/>
                </a:cubicBezTo>
                <a:cubicBezTo>
                  <a:pt x="16133" y="577704"/>
                  <a:pt x="26909" y="553996"/>
                  <a:pt x="0" y="594360"/>
                </a:cubicBezTo>
                <a:cubicBezTo>
                  <a:pt x="3048" y="643128"/>
                  <a:pt x="4029" y="692069"/>
                  <a:pt x="9144" y="740664"/>
                </a:cubicBezTo>
                <a:cubicBezTo>
                  <a:pt x="10153" y="750250"/>
                  <a:pt x="15950" y="758745"/>
                  <a:pt x="18288" y="768096"/>
                </a:cubicBezTo>
                <a:cubicBezTo>
                  <a:pt x="44137" y="871493"/>
                  <a:pt x="6486" y="750979"/>
                  <a:pt x="45720" y="868680"/>
                </a:cubicBezTo>
                <a:lnTo>
                  <a:pt x="54864" y="896112"/>
                </a:lnTo>
                <a:cubicBezTo>
                  <a:pt x="57912" y="905256"/>
                  <a:pt x="62423" y="914037"/>
                  <a:pt x="64008" y="923544"/>
                </a:cubicBezTo>
                <a:cubicBezTo>
                  <a:pt x="70625" y="963247"/>
                  <a:pt x="73776" y="985788"/>
                  <a:pt x="82296" y="1024128"/>
                </a:cubicBezTo>
                <a:cubicBezTo>
                  <a:pt x="85022" y="1036396"/>
                  <a:pt x="87829" y="1048667"/>
                  <a:pt x="91440" y="1060704"/>
                </a:cubicBezTo>
                <a:cubicBezTo>
                  <a:pt x="96979" y="1079168"/>
                  <a:pt x="103632" y="1097280"/>
                  <a:pt x="109728" y="1115568"/>
                </a:cubicBezTo>
                <a:lnTo>
                  <a:pt x="118872" y="1143000"/>
                </a:lnTo>
                <a:cubicBezTo>
                  <a:pt x="121920" y="1152144"/>
                  <a:pt x="122669" y="1162412"/>
                  <a:pt x="128016" y="1170432"/>
                </a:cubicBezTo>
                <a:cubicBezTo>
                  <a:pt x="140208" y="1188720"/>
                  <a:pt x="157641" y="1204444"/>
                  <a:pt x="164592" y="1225296"/>
                </a:cubicBezTo>
                <a:lnTo>
                  <a:pt x="182880" y="1280160"/>
                </a:lnTo>
                <a:lnTo>
                  <a:pt x="192024" y="1307592"/>
                </a:lnTo>
                <a:cubicBezTo>
                  <a:pt x="195072" y="1356360"/>
                  <a:pt x="193547" y="1405631"/>
                  <a:pt x="201168" y="1453896"/>
                </a:cubicBezTo>
                <a:cubicBezTo>
                  <a:pt x="202882" y="1464751"/>
                  <a:pt x="215127" y="1471227"/>
                  <a:pt x="219456" y="1481328"/>
                </a:cubicBezTo>
                <a:cubicBezTo>
                  <a:pt x="224406" y="1492879"/>
                  <a:pt x="224989" y="1505867"/>
                  <a:pt x="228600" y="1517904"/>
                </a:cubicBezTo>
                <a:cubicBezTo>
                  <a:pt x="234139" y="1536368"/>
                  <a:pt x="240792" y="1554480"/>
                  <a:pt x="246888" y="1572768"/>
                </a:cubicBezTo>
                <a:lnTo>
                  <a:pt x="256032" y="1600200"/>
                </a:lnTo>
                <a:cubicBezTo>
                  <a:pt x="259080" y="1609344"/>
                  <a:pt x="262838" y="1618281"/>
                  <a:pt x="265176" y="1627632"/>
                </a:cubicBezTo>
                <a:cubicBezTo>
                  <a:pt x="293762" y="1741975"/>
                  <a:pt x="257228" y="1599813"/>
                  <a:pt x="283464" y="1691640"/>
                </a:cubicBezTo>
                <a:cubicBezTo>
                  <a:pt x="286916" y="1703724"/>
                  <a:pt x="288997" y="1716179"/>
                  <a:pt x="292608" y="1728216"/>
                </a:cubicBezTo>
                <a:cubicBezTo>
                  <a:pt x="298147" y="1746680"/>
                  <a:pt x="300203" y="1767040"/>
                  <a:pt x="310896" y="1783080"/>
                </a:cubicBezTo>
                <a:cubicBezTo>
                  <a:pt x="376246" y="1881105"/>
                  <a:pt x="274476" y="1732335"/>
                  <a:pt x="356616" y="1837944"/>
                </a:cubicBezTo>
                <a:cubicBezTo>
                  <a:pt x="370110" y="1855294"/>
                  <a:pt x="381000" y="1874520"/>
                  <a:pt x="393192" y="1892808"/>
                </a:cubicBezTo>
                <a:lnTo>
                  <a:pt x="429768" y="1947672"/>
                </a:lnTo>
                <a:lnTo>
                  <a:pt x="448056" y="1975104"/>
                </a:lnTo>
                <a:cubicBezTo>
                  <a:pt x="454152" y="1984248"/>
                  <a:pt x="458573" y="1994765"/>
                  <a:pt x="466344" y="2002536"/>
                </a:cubicBezTo>
                <a:lnTo>
                  <a:pt x="530352" y="2066544"/>
                </a:lnTo>
                <a:cubicBezTo>
                  <a:pt x="539496" y="2075688"/>
                  <a:pt x="550611" y="2083216"/>
                  <a:pt x="557784" y="2093976"/>
                </a:cubicBezTo>
                <a:cubicBezTo>
                  <a:pt x="583245" y="2132168"/>
                  <a:pt x="568301" y="2113637"/>
                  <a:pt x="603504" y="2148840"/>
                </a:cubicBezTo>
                <a:cubicBezTo>
                  <a:pt x="606552" y="2157984"/>
                  <a:pt x="607967" y="2167846"/>
                  <a:pt x="612648" y="2176272"/>
                </a:cubicBezTo>
                <a:cubicBezTo>
                  <a:pt x="623322" y="2195485"/>
                  <a:pt x="642273" y="2210284"/>
                  <a:pt x="649224" y="2231136"/>
                </a:cubicBezTo>
                <a:cubicBezTo>
                  <a:pt x="671601" y="2298268"/>
                  <a:pt x="653881" y="2272369"/>
                  <a:pt x="694944" y="2313432"/>
                </a:cubicBezTo>
                <a:lnTo>
                  <a:pt x="713232" y="2368296"/>
                </a:lnTo>
                <a:cubicBezTo>
                  <a:pt x="716280" y="2377440"/>
                  <a:pt x="712737" y="2395728"/>
                  <a:pt x="722376" y="2395728"/>
                </a:cubicBezTo>
                <a:lnTo>
                  <a:pt x="731520" y="2395728"/>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4" name="Freeform 3"/>
          <p:cNvSpPr/>
          <p:nvPr/>
        </p:nvSpPr>
        <p:spPr>
          <a:xfrm>
            <a:off x="6354763" y="4654550"/>
            <a:ext cx="2579687" cy="1993900"/>
          </a:xfrm>
          <a:custGeom>
            <a:avLst/>
            <a:gdLst>
              <a:gd name="connsiteX0" fmla="*/ 2578608 w 2578608"/>
              <a:gd name="connsiteY0" fmla="*/ 594360 h 1993392"/>
              <a:gd name="connsiteX1" fmla="*/ 2523744 w 2578608"/>
              <a:gd name="connsiteY1" fmla="*/ 667512 h 1993392"/>
              <a:gd name="connsiteX2" fmla="*/ 2496312 w 2578608"/>
              <a:gd name="connsiteY2" fmla="*/ 676656 h 1993392"/>
              <a:gd name="connsiteX3" fmla="*/ 2276856 w 2578608"/>
              <a:gd name="connsiteY3" fmla="*/ 667512 h 1993392"/>
              <a:gd name="connsiteX4" fmla="*/ 2249424 w 2578608"/>
              <a:gd name="connsiteY4" fmla="*/ 658368 h 1993392"/>
              <a:gd name="connsiteX5" fmla="*/ 2212848 w 2578608"/>
              <a:gd name="connsiteY5" fmla="*/ 649224 h 1993392"/>
              <a:gd name="connsiteX6" fmla="*/ 2066544 w 2578608"/>
              <a:gd name="connsiteY6" fmla="*/ 630936 h 1993392"/>
              <a:gd name="connsiteX7" fmla="*/ 1956816 w 2578608"/>
              <a:gd name="connsiteY7" fmla="*/ 612648 h 1993392"/>
              <a:gd name="connsiteX8" fmla="*/ 1883664 w 2578608"/>
              <a:gd name="connsiteY8" fmla="*/ 594360 h 1993392"/>
              <a:gd name="connsiteX9" fmla="*/ 1810512 w 2578608"/>
              <a:gd name="connsiteY9" fmla="*/ 566928 h 1993392"/>
              <a:gd name="connsiteX10" fmla="*/ 1755648 w 2578608"/>
              <a:gd name="connsiteY10" fmla="*/ 539496 h 1993392"/>
              <a:gd name="connsiteX11" fmla="*/ 1728216 w 2578608"/>
              <a:gd name="connsiteY11" fmla="*/ 530352 h 1993392"/>
              <a:gd name="connsiteX12" fmla="*/ 1673352 w 2578608"/>
              <a:gd name="connsiteY12" fmla="*/ 493776 h 1993392"/>
              <a:gd name="connsiteX13" fmla="*/ 1591056 w 2578608"/>
              <a:gd name="connsiteY13" fmla="*/ 448056 h 1993392"/>
              <a:gd name="connsiteX14" fmla="*/ 1563624 w 2578608"/>
              <a:gd name="connsiteY14" fmla="*/ 420624 h 1993392"/>
              <a:gd name="connsiteX15" fmla="*/ 1536192 w 2578608"/>
              <a:gd name="connsiteY15" fmla="*/ 411480 h 1993392"/>
              <a:gd name="connsiteX16" fmla="*/ 1481328 w 2578608"/>
              <a:gd name="connsiteY16" fmla="*/ 374904 h 1993392"/>
              <a:gd name="connsiteX17" fmla="*/ 1453896 w 2578608"/>
              <a:gd name="connsiteY17" fmla="*/ 365760 h 1993392"/>
              <a:gd name="connsiteX18" fmla="*/ 1399032 w 2578608"/>
              <a:gd name="connsiteY18" fmla="*/ 329184 h 1993392"/>
              <a:gd name="connsiteX19" fmla="*/ 1316736 w 2578608"/>
              <a:gd name="connsiteY19" fmla="*/ 292608 h 1993392"/>
              <a:gd name="connsiteX20" fmla="*/ 1289304 w 2578608"/>
              <a:gd name="connsiteY20" fmla="*/ 283464 h 1993392"/>
              <a:gd name="connsiteX21" fmla="*/ 1234440 w 2578608"/>
              <a:gd name="connsiteY21" fmla="*/ 237744 h 1993392"/>
              <a:gd name="connsiteX22" fmla="*/ 1207008 w 2578608"/>
              <a:gd name="connsiteY22" fmla="*/ 219456 h 1993392"/>
              <a:gd name="connsiteX23" fmla="*/ 1188720 w 2578608"/>
              <a:gd name="connsiteY23" fmla="*/ 192024 h 1993392"/>
              <a:gd name="connsiteX24" fmla="*/ 1133856 w 2578608"/>
              <a:gd name="connsiteY24" fmla="*/ 155448 h 1993392"/>
              <a:gd name="connsiteX25" fmla="*/ 1051560 w 2578608"/>
              <a:gd name="connsiteY25" fmla="*/ 128016 h 1993392"/>
              <a:gd name="connsiteX26" fmla="*/ 1024128 w 2578608"/>
              <a:gd name="connsiteY26" fmla="*/ 118872 h 1993392"/>
              <a:gd name="connsiteX27" fmla="*/ 941832 w 2578608"/>
              <a:gd name="connsiteY27" fmla="*/ 82296 h 1993392"/>
              <a:gd name="connsiteX28" fmla="*/ 832104 w 2578608"/>
              <a:gd name="connsiteY28" fmla="*/ 64008 h 1993392"/>
              <a:gd name="connsiteX29" fmla="*/ 804672 w 2578608"/>
              <a:gd name="connsiteY29" fmla="*/ 54864 h 1993392"/>
              <a:gd name="connsiteX30" fmla="*/ 731520 w 2578608"/>
              <a:gd name="connsiteY30" fmla="*/ 45720 h 1993392"/>
              <a:gd name="connsiteX31" fmla="*/ 649224 w 2578608"/>
              <a:gd name="connsiteY31" fmla="*/ 27432 h 1993392"/>
              <a:gd name="connsiteX32" fmla="*/ 612648 w 2578608"/>
              <a:gd name="connsiteY32" fmla="*/ 18288 h 1993392"/>
              <a:gd name="connsiteX33" fmla="*/ 521208 w 2578608"/>
              <a:gd name="connsiteY33" fmla="*/ 9144 h 1993392"/>
              <a:gd name="connsiteX34" fmla="*/ 466344 w 2578608"/>
              <a:gd name="connsiteY34" fmla="*/ 0 h 1993392"/>
              <a:gd name="connsiteX35" fmla="*/ 329184 w 2578608"/>
              <a:gd name="connsiteY35" fmla="*/ 18288 h 1993392"/>
              <a:gd name="connsiteX36" fmla="*/ 301752 w 2578608"/>
              <a:gd name="connsiteY36" fmla="*/ 27432 h 1993392"/>
              <a:gd name="connsiteX37" fmla="*/ 246888 w 2578608"/>
              <a:gd name="connsiteY37" fmla="*/ 64008 h 1993392"/>
              <a:gd name="connsiteX38" fmla="*/ 164592 w 2578608"/>
              <a:gd name="connsiteY38" fmla="*/ 137160 h 1993392"/>
              <a:gd name="connsiteX39" fmla="*/ 128016 w 2578608"/>
              <a:gd name="connsiteY39" fmla="*/ 182880 h 1993392"/>
              <a:gd name="connsiteX40" fmla="*/ 82296 w 2578608"/>
              <a:gd name="connsiteY40" fmla="*/ 228600 h 1993392"/>
              <a:gd name="connsiteX41" fmla="*/ 36576 w 2578608"/>
              <a:gd name="connsiteY41" fmla="*/ 301752 h 1993392"/>
              <a:gd name="connsiteX42" fmla="*/ 27432 w 2578608"/>
              <a:gd name="connsiteY42" fmla="*/ 338328 h 1993392"/>
              <a:gd name="connsiteX43" fmla="*/ 18288 w 2578608"/>
              <a:gd name="connsiteY43" fmla="*/ 365760 h 1993392"/>
              <a:gd name="connsiteX44" fmla="*/ 9144 w 2578608"/>
              <a:gd name="connsiteY44" fmla="*/ 429768 h 1993392"/>
              <a:gd name="connsiteX45" fmla="*/ 0 w 2578608"/>
              <a:gd name="connsiteY45" fmla="*/ 484632 h 1993392"/>
              <a:gd name="connsiteX46" fmla="*/ 9144 w 2578608"/>
              <a:gd name="connsiteY46" fmla="*/ 658368 h 1993392"/>
              <a:gd name="connsiteX47" fmla="*/ 27432 w 2578608"/>
              <a:gd name="connsiteY47" fmla="*/ 713232 h 1993392"/>
              <a:gd name="connsiteX48" fmla="*/ 36576 w 2578608"/>
              <a:gd name="connsiteY48" fmla="*/ 740664 h 1993392"/>
              <a:gd name="connsiteX49" fmla="*/ 73152 w 2578608"/>
              <a:gd name="connsiteY49" fmla="*/ 795528 h 1993392"/>
              <a:gd name="connsiteX50" fmla="*/ 100584 w 2578608"/>
              <a:gd name="connsiteY50" fmla="*/ 850392 h 1993392"/>
              <a:gd name="connsiteX51" fmla="*/ 109728 w 2578608"/>
              <a:gd name="connsiteY51" fmla="*/ 877824 h 1993392"/>
              <a:gd name="connsiteX52" fmla="*/ 137160 w 2578608"/>
              <a:gd name="connsiteY52" fmla="*/ 896112 h 1993392"/>
              <a:gd name="connsiteX53" fmla="*/ 192024 w 2578608"/>
              <a:gd name="connsiteY53" fmla="*/ 978408 h 1993392"/>
              <a:gd name="connsiteX54" fmla="*/ 210312 w 2578608"/>
              <a:gd name="connsiteY54" fmla="*/ 1005840 h 1993392"/>
              <a:gd name="connsiteX55" fmla="*/ 237744 w 2578608"/>
              <a:gd name="connsiteY55" fmla="*/ 1033272 h 1993392"/>
              <a:gd name="connsiteX56" fmla="*/ 283464 w 2578608"/>
              <a:gd name="connsiteY56" fmla="*/ 1069848 h 1993392"/>
              <a:gd name="connsiteX57" fmla="*/ 365760 w 2578608"/>
              <a:gd name="connsiteY57" fmla="*/ 1143000 h 1993392"/>
              <a:gd name="connsiteX58" fmla="*/ 393192 w 2578608"/>
              <a:gd name="connsiteY58" fmla="*/ 1152144 h 1993392"/>
              <a:gd name="connsiteX59" fmla="*/ 438912 w 2578608"/>
              <a:gd name="connsiteY59" fmla="*/ 1234440 h 1993392"/>
              <a:gd name="connsiteX60" fmla="*/ 457200 w 2578608"/>
              <a:gd name="connsiteY60" fmla="*/ 1261872 h 1993392"/>
              <a:gd name="connsiteX61" fmla="*/ 466344 w 2578608"/>
              <a:gd name="connsiteY61" fmla="*/ 1289304 h 1993392"/>
              <a:gd name="connsiteX62" fmla="*/ 493776 w 2578608"/>
              <a:gd name="connsiteY62" fmla="*/ 1307592 h 1993392"/>
              <a:gd name="connsiteX63" fmla="*/ 557784 w 2578608"/>
              <a:gd name="connsiteY63" fmla="*/ 1380744 h 1993392"/>
              <a:gd name="connsiteX64" fmla="*/ 576072 w 2578608"/>
              <a:gd name="connsiteY64" fmla="*/ 1408176 h 1993392"/>
              <a:gd name="connsiteX65" fmla="*/ 603504 w 2578608"/>
              <a:gd name="connsiteY65" fmla="*/ 1435608 h 1993392"/>
              <a:gd name="connsiteX66" fmla="*/ 640080 w 2578608"/>
              <a:gd name="connsiteY66" fmla="*/ 1481328 h 1993392"/>
              <a:gd name="connsiteX67" fmla="*/ 658368 w 2578608"/>
              <a:gd name="connsiteY67" fmla="*/ 1508760 h 1993392"/>
              <a:gd name="connsiteX68" fmla="*/ 685800 w 2578608"/>
              <a:gd name="connsiteY68" fmla="*/ 1536192 h 1993392"/>
              <a:gd name="connsiteX69" fmla="*/ 704088 w 2578608"/>
              <a:gd name="connsiteY69" fmla="*/ 1591056 h 1993392"/>
              <a:gd name="connsiteX70" fmla="*/ 740664 w 2578608"/>
              <a:gd name="connsiteY70" fmla="*/ 1645920 h 1993392"/>
              <a:gd name="connsiteX71" fmla="*/ 749808 w 2578608"/>
              <a:gd name="connsiteY71" fmla="*/ 1673352 h 1993392"/>
              <a:gd name="connsiteX72" fmla="*/ 777240 w 2578608"/>
              <a:gd name="connsiteY72" fmla="*/ 1719072 h 1993392"/>
              <a:gd name="connsiteX73" fmla="*/ 795528 w 2578608"/>
              <a:gd name="connsiteY73" fmla="*/ 1746504 h 1993392"/>
              <a:gd name="connsiteX74" fmla="*/ 822960 w 2578608"/>
              <a:gd name="connsiteY74" fmla="*/ 1801368 h 1993392"/>
              <a:gd name="connsiteX75" fmla="*/ 832104 w 2578608"/>
              <a:gd name="connsiteY75" fmla="*/ 1865376 h 1993392"/>
              <a:gd name="connsiteX76" fmla="*/ 850392 w 2578608"/>
              <a:gd name="connsiteY76" fmla="*/ 1938528 h 1993392"/>
              <a:gd name="connsiteX77" fmla="*/ 859536 w 2578608"/>
              <a:gd name="connsiteY77" fmla="*/ 1993392 h 1993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578608" h="1993392">
                <a:moveTo>
                  <a:pt x="2578608" y="594360"/>
                </a:moveTo>
                <a:cubicBezTo>
                  <a:pt x="2562847" y="620628"/>
                  <a:pt x="2550410" y="649735"/>
                  <a:pt x="2523744" y="667512"/>
                </a:cubicBezTo>
                <a:cubicBezTo>
                  <a:pt x="2515724" y="672859"/>
                  <a:pt x="2505456" y="673608"/>
                  <a:pt x="2496312" y="676656"/>
                </a:cubicBezTo>
                <a:cubicBezTo>
                  <a:pt x="2423160" y="673608"/>
                  <a:pt x="2349871" y="672921"/>
                  <a:pt x="2276856" y="667512"/>
                </a:cubicBezTo>
                <a:cubicBezTo>
                  <a:pt x="2267244" y="666800"/>
                  <a:pt x="2258692" y="661016"/>
                  <a:pt x="2249424" y="658368"/>
                </a:cubicBezTo>
                <a:cubicBezTo>
                  <a:pt x="2237340" y="654916"/>
                  <a:pt x="2225213" y="651472"/>
                  <a:pt x="2212848" y="649224"/>
                </a:cubicBezTo>
                <a:cubicBezTo>
                  <a:pt x="2164346" y="640406"/>
                  <a:pt x="2115412" y="637044"/>
                  <a:pt x="2066544" y="630936"/>
                </a:cubicBezTo>
                <a:cubicBezTo>
                  <a:pt x="2027525" y="626059"/>
                  <a:pt x="1994556" y="621357"/>
                  <a:pt x="1956816" y="612648"/>
                </a:cubicBezTo>
                <a:cubicBezTo>
                  <a:pt x="1932325" y="606996"/>
                  <a:pt x="1883664" y="594360"/>
                  <a:pt x="1883664" y="594360"/>
                </a:cubicBezTo>
                <a:cubicBezTo>
                  <a:pt x="1838507" y="564255"/>
                  <a:pt x="1873788" y="582747"/>
                  <a:pt x="1810512" y="566928"/>
                </a:cubicBezTo>
                <a:cubicBezTo>
                  <a:pt x="1764545" y="555436"/>
                  <a:pt x="1800346" y="561845"/>
                  <a:pt x="1755648" y="539496"/>
                </a:cubicBezTo>
                <a:cubicBezTo>
                  <a:pt x="1747027" y="535185"/>
                  <a:pt x="1736642" y="535033"/>
                  <a:pt x="1728216" y="530352"/>
                </a:cubicBezTo>
                <a:cubicBezTo>
                  <a:pt x="1709003" y="519678"/>
                  <a:pt x="1694204" y="500727"/>
                  <a:pt x="1673352" y="493776"/>
                </a:cubicBezTo>
                <a:cubicBezTo>
                  <a:pt x="1638857" y="482278"/>
                  <a:pt x="1622498" y="479498"/>
                  <a:pt x="1591056" y="448056"/>
                </a:cubicBezTo>
                <a:cubicBezTo>
                  <a:pt x="1581912" y="438912"/>
                  <a:pt x="1574384" y="427797"/>
                  <a:pt x="1563624" y="420624"/>
                </a:cubicBezTo>
                <a:cubicBezTo>
                  <a:pt x="1555604" y="415277"/>
                  <a:pt x="1544618" y="416161"/>
                  <a:pt x="1536192" y="411480"/>
                </a:cubicBezTo>
                <a:cubicBezTo>
                  <a:pt x="1516979" y="400806"/>
                  <a:pt x="1502180" y="381855"/>
                  <a:pt x="1481328" y="374904"/>
                </a:cubicBezTo>
                <a:cubicBezTo>
                  <a:pt x="1472184" y="371856"/>
                  <a:pt x="1462322" y="370441"/>
                  <a:pt x="1453896" y="365760"/>
                </a:cubicBezTo>
                <a:cubicBezTo>
                  <a:pt x="1434683" y="355086"/>
                  <a:pt x="1419884" y="336135"/>
                  <a:pt x="1399032" y="329184"/>
                </a:cubicBezTo>
                <a:cubicBezTo>
                  <a:pt x="1257488" y="282003"/>
                  <a:pt x="1403679" y="336080"/>
                  <a:pt x="1316736" y="292608"/>
                </a:cubicBezTo>
                <a:cubicBezTo>
                  <a:pt x="1308115" y="288297"/>
                  <a:pt x="1297925" y="287775"/>
                  <a:pt x="1289304" y="283464"/>
                </a:cubicBezTo>
                <a:cubicBezTo>
                  <a:pt x="1255250" y="266437"/>
                  <a:pt x="1264774" y="263023"/>
                  <a:pt x="1234440" y="237744"/>
                </a:cubicBezTo>
                <a:cubicBezTo>
                  <a:pt x="1225997" y="230709"/>
                  <a:pt x="1216152" y="225552"/>
                  <a:pt x="1207008" y="219456"/>
                </a:cubicBezTo>
                <a:cubicBezTo>
                  <a:pt x="1200912" y="210312"/>
                  <a:pt x="1196991" y="199261"/>
                  <a:pt x="1188720" y="192024"/>
                </a:cubicBezTo>
                <a:cubicBezTo>
                  <a:pt x="1172179" y="177550"/>
                  <a:pt x="1154708" y="162399"/>
                  <a:pt x="1133856" y="155448"/>
                </a:cubicBezTo>
                <a:lnTo>
                  <a:pt x="1051560" y="128016"/>
                </a:lnTo>
                <a:cubicBezTo>
                  <a:pt x="1042416" y="124968"/>
                  <a:pt x="1032148" y="124219"/>
                  <a:pt x="1024128" y="118872"/>
                </a:cubicBezTo>
                <a:cubicBezTo>
                  <a:pt x="994191" y="98914"/>
                  <a:pt x="983380" y="88231"/>
                  <a:pt x="941832" y="82296"/>
                </a:cubicBezTo>
                <a:cubicBezTo>
                  <a:pt x="905703" y="77135"/>
                  <a:pt x="867760" y="72922"/>
                  <a:pt x="832104" y="64008"/>
                </a:cubicBezTo>
                <a:cubicBezTo>
                  <a:pt x="822753" y="61670"/>
                  <a:pt x="814155" y="56588"/>
                  <a:pt x="804672" y="54864"/>
                </a:cubicBezTo>
                <a:cubicBezTo>
                  <a:pt x="780495" y="50468"/>
                  <a:pt x="755904" y="48768"/>
                  <a:pt x="731520" y="45720"/>
                </a:cubicBezTo>
                <a:cubicBezTo>
                  <a:pt x="678133" y="27924"/>
                  <a:pt x="729688" y="43525"/>
                  <a:pt x="649224" y="27432"/>
                </a:cubicBezTo>
                <a:cubicBezTo>
                  <a:pt x="636901" y="24967"/>
                  <a:pt x="625089" y="20065"/>
                  <a:pt x="612648" y="18288"/>
                </a:cubicBezTo>
                <a:cubicBezTo>
                  <a:pt x="582324" y="13956"/>
                  <a:pt x="551603" y="12943"/>
                  <a:pt x="521208" y="9144"/>
                </a:cubicBezTo>
                <a:cubicBezTo>
                  <a:pt x="502811" y="6844"/>
                  <a:pt x="484632" y="3048"/>
                  <a:pt x="466344" y="0"/>
                </a:cubicBezTo>
                <a:cubicBezTo>
                  <a:pt x="409210" y="5713"/>
                  <a:pt x="379689" y="5662"/>
                  <a:pt x="329184" y="18288"/>
                </a:cubicBezTo>
                <a:cubicBezTo>
                  <a:pt x="319833" y="20626"/>
                  <a:pt x="310178" y="22751"/>
                  <a:pt x="301752" y="27432"/>
                </a:cubicBezTo>
                <a:cubicBezTo>
                  <a:pt x="282539" y="38106"/>
                  <a:pt x="262430" y="48466"/>
                  <a:pt x="246888" y="64008"/>
                </a:cubicBezTo>
                <a:cubicBezTo>
                  <a:pt x="184253" y="126643"/>
                  <a:pt x="213543" y="104526"/>
                  <a:pt x="164592" y="137160"/>
                </a:cubicBezTo>
                <a:cubicBezTo>
                  <a:pt x="146791" y="190564"/>
                  <a:pt x="169376" y="141520"/>
                  <a:pt x="128016" y="182880"/>
                </a:cubicBezTo>
                <a:cubicBezTo>
                  <a:pt x="67056" y="243840"/>
                  <a:pt x="155448" y="179832"/>
                  <a:pt x="82296" y="228600"/>
                </a:cubicBezTo>
                <a:cubicBezTo>
                  <a:pt x="60533" y="293890"/>
                  <a:pt x="80048" y="272771"/>
                  <a:pt x="36576" y="301752"/>
                </a:cubicBezTo>
                <a:cubicBezTo>
                  <a:pt x="33528" y="313944"/>
                  <a:pt x="30884" y="326244"/>
                  <a:pt x="27432" y="338328"/>
                </a:cubicBezTo>
                <a:cubicBezTo>
                  <a:pt x="24784" y="347596"/>
                  <a:pt x="20178" y="356309"/>
                  <a:pt x="18288" y="365760"/>
                </a:cubicBezTo>
                <a:cubicBezTo>
                  <a:pt x="14061" y="386894"/>
                  <a:pt x="12421" y="408466"/>
                  <a:pt x="9144" y="429768"/>
                </a:cubicBezTo>
                <a:cubicBezTo>
                  <a:pt x="6325" y="448093"/>
                  <a:pt x="3048" y="466344"/>
                  <a:pt x="0" y="484632"/>
                </a:cubicBezTo>
                <a:cubicBezTo>
                  <a:pt x="3048" y="542544"/>
                  <a:pt x="2235" y="600789"/>
                  <a:pt x="9144" y="658368"/>
                </a:cubicBezTo>
                <a:cubicBezTo>
                  <a:pt x="11441" y="677508"/>
                  <a:pt x="21336" y="694944"/>
                  <a:pt x="27432" y="713232"/>
                </a:cubicBezTo>
                <a:cubicBezTo>
                  <a:pt x="30480" y="722376"/>
                  <a:pt x="31229" y="732644"/>
                  <a:pt x="36576" y="740664"/>
                </a:cubicBezTo>
                <a:cubicBezTo>
                  <a:pt x="48768" y="758952"/>
                  <a:pt x="66201" y="774676"/>
                  <a:pt x="73152" y="795528"/>
                </a:cubicBezTo>
                <a:cubicBezTo>
                  <a:pt x="96136" y="864479"/>
                  <a:pt x="65132" y="779488"/>
                  <a:pt x="100584" y="850392"/>
                </a:cubicBezTo>
                <a:cubicBezTo>
                  <a:pt x="104895" y="859013"/>
                  <a:pt x="103707" y="870298"/>
                  <a:pt x="109728" y="877824"/>
                </a:cubicBezTo>
                <a:cubicBezTo>
                  <a:pt x="116593" y="886406"/>
                  <a:pt x="128016" y="890016"/>
                  <a:pt x="137160" y="896112"/>
                </a:cubicBezTo>
                <a:lnTo>
                  <a:pt x="192024" y="978408"/>
                </a:lnTo>
                <a:cubicBezTo>
                  <a:pt x="198120" y="987552"/>
                  <a:pt x="202541" y="998069"/>
                  <a:pt x="210312" y="1005840"/>
                </a:cubicBezTo>
                <a:cubicBezTo>
                  <a:pt x="219456" y="1014984"/>
                  <a:pt x="229465" y="1023338"/>
                  <a:pt x="237744" y="1033272"/>
                </a:cubicBezTo>
                <a:cubicBezTo>
                  <a:pt x="269560" y="1071451"/>
                  <a:pt x="238431" y="1054837"/>
                  <a:pt x="283464" y="1069848"/>
                </a:cubicBezTo>
                <a:cubicBezTo>
                  <a:pt x="307698" y="1094082"/>
                  <a:pt x="333126" y="1126683"/>
                  <a:pt x="365760" y="1143000"/>
                </a:cubicBezTo>
                <a:cubicBezTo>
                  <a:pt x="374381" y="1147311"/>
                  <a:pt x="384048" y="1149096"/>
                  <a:pt x="393192" y="1152144"/>
                </a:cubicBezTo>
                <a:cubicBezTo>
                  <a:pt x="409287" y="1200428"/>
                  <a:pt x="396989" y="1171556"/>
                  <a:pt x="438912" y="1234440"/>
                </a:cubicBezTo>
                <a:cubicBezTo>
                  <a:pt x="445008" y="1243584"/>
                  <a:pt x="453725" y="1251446"/>
                  <a:pt x="457200" y="1261872"/>
                </a:cubicBezTo>
                <a:cubicBezTo>
                  <a:pt x="460248" y="1271016"/>
                  <a:pt x="460323" y="1281778"/>
                  <a:pt x="466344" y="1289304"/>
                </a:cubicBezTo>
                <a:cubicBezTo>
                  <a:pt x="473209" y="1297886"/>
                  <a:pt x="484632" y="1301496"/>
                  <a:pt x="493776" y="1307592"/>
                </a:cubicBezTo>
                <a:cubicBezTo>
                  <a:pt x="536448" y="1371600"/>
                  <a:pt x="512064" y="1350264"/>
                  <a:pt x="557784" y="1380744"/>
                </a:cubicBezTo>
                <a:cubicBezTo>
                  <a:pt x="563880" y="1389888"/>
                  <a:pt x="569037" y="1399733"/>
                  <a:pt x="576072" y="1408176"/>
                </a:cubicBezTo>
                <a:cubicBezTo>
                  <a:pt x="584351" y="1418110"/>
                  <a:pt x="596331" y="1424848"/>
                  <a:pt x="603504" y="1435608"/>
                </a:cubicBezTo>
                <a:cubicBezTo>
                  <a:pt x="638838" y="1488609"/>
                  <a:pt x="578729" y="1440428"/>
                  <a:pt x="640080" y="1481328"/>
                </a:cubicBezTo>
                <a:cubicBezTo>
                  <a:pt x="646176" y="1490472"/>
                  <a:pt x="651333" y="1500317"/>
                  <a:pt x="658368" y="1508760"/>
                </a:cubicBezTo>
                <a:cubicBezTo>
                  <a:pt x="666647" y="1518694"/>
                  <a:pt x="679520" y="1524888"/>
                  <a:pt x="685800" y="1536192"/>
                </a:cubicBezTo>
                <a:cubicBezTo>
                  <a:pt x="695162" y="1553043"/>
                  <a:pt x="693395" y="1575016"/>
                  <a:pt x="704088" y="1591056"/>
                </a:cubicBezTo>
                <a:cubicBezTo>
                  <a:pt x="716280" y="1609344"/>
                  <a:pt x="733713" y="1625068"/>
                  <a:pt x="740664" y="1645920"/>
                </a:cubicBezTo>
                <a:cubicBezTo>
                  <a:pt x="743712" y="1655064"/>
                  <a:pt x="745497" y="1664731"/>
                  <a:pt x="749808" y="1673352"/>
                </a:cubicBezTo>
                <a:cubicBezTo>
                  <a:pt x="757756" y="1689248"/>
                  <a:pt x="767820" y="1704001"/>
                  <a:pt x="777240" y="1719072"/>
                </a:cubicBezTo>
                <a:cubicBezTo>
                  <a:pt x="783065" y="1728391"/>
                  <a:pt x="790613" y="1736674"/>
                  <a:pt x="795528" y="1746504"/>
                </a:cubicBezTo>
                <a:cubicBezTo>
                  <a:pt x="833386" y="1822220"/>
                  <a:pt x="770549" y="1722752"/>
                  <a:pt x="822960" y="1801368"/>
                </a:cubicBezTo>
                <a:cubicBezTo>
                  <a:pt x="826008" y="1822704"/>
                  <a:pt x="827877" y="1844242"/>
                  <a:pt x="832104" y="1865376"/>
                </a:cubicBezTo>
                <a:cubicBezTo>
                  <a:pt x="837033" y="1890022"/>
                  <a:pt x="844296" y="1914144"/>
                  <a:pt x="850392" y="1938528"/>
                </a:cubicBezTo>
                <a:cubicBezTo>
                  <a:pt x="861014" y="1981018"/>
                  <a:pt x="859536" y="1962537"/>
                  <a:pt x="859536" y="1993392"/>
                </a:cubicBez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6" name="Freeform 5"/>
          <p:cNvSpPr/>
          <p:nvPr/>
        </p:nvSpPr>
        <p:spPr>
          <a:xfrm>
            <a:off x="6913563" y="5092700"/>
            <a:ext cx="2028825" cy="1582738"/>
          </a:xfrm>
          <a:custGeom>
            <a:avLst/>
            <a:gdLst>
              <a:gd name="connsiteX0" fmla="*/ 2029968 w 2029968"/>
              <a:gd name="connsiteY0" fmla="*/ 612648 h 1581912"/>
              <a:gd name="connsiteX1" fmla="*/ 1837944 w 2029968"/>
              <a:gd name="connsiteY1" fmla="*/ 594360 h 1581912"/>
              <a:gd name="connsiteX2" fmla="*/ 1801368 w 2029968"/>
              <a:gd name="connsiteY2" fmla="*/ 585216 h 1581912"/>
              <a:gd name="connsiteX3" fmla="*/ 1664208 w 2029968"/>
              <a:gd name="connsiteY3" fmla="*/ 576072 h 1581912"/>
              <a:gd name="connsiteX4" fmla="*/ 1636776 w 2029968"/>
              <a:gd name="connsiteY4" fmla="*/ 557784 h 1581912"/>
              <a:gd name="connsiteX5" fmla="*/ 1581912 w 2029968"/>
              <a:gd name="connsiteY5" fmla="*/ 539496 h 1581912"/>
              <a:gd name="connsiteX6" fmla="*/ 1499616 w 2029968"/>
              <a:gd name="connsiteY6" fmla="*/ 493776 h 1581912"/>
              <a:gd name="connsiteX7" fmla="*/ 1472184 w 2029968"/>
              <a:gd name="connsiteY7" fmla="*/ 466344 h 1581912"/>
              <a:gd name="connsiteX8" fmla="*/ 1417320 w 2029968"/>
              <a:gd name="connsiteY8" fmla="*/ 448056 h 1581912"/>
              <a:gd name="connsiteX9" fmla="*/ 1389888 w 2029968"/>
              <a:gd name="connsiteY9" fmla="*/ 420624 h 1581912"/>
              <a:gd name="connsiteX10" fmla="*/ 1335024 w 2029968"/>
              <a:gd name="connsiteY10" fmla="*/ 402336 h 1581912"/>
              <a:gd name="connsiteX11" fmla="*/ 1307592 w 2029968"/>
              <a:gd name="connsiteY11" fmla="*/ 393192 h 1581912"/>
              <a:gd name="connsiteX12" fmla="*/ 1280160 w 2029968"/>
              <a:gd name="connsiteY12" fmla="*/ 374904 h 1581912"/>
              <a:gd name="connsiteX13" fmla="*/ 1225296 w 2029968"/>
              <a:gd name="connsiteY13" fmla="*/ 356616 h 1581912"/>
              <a:gd name="connsiteX14" fmla="*/ 1197864 w 2029968"/>
              <a:gd name="connsiteY14" fmla="*/ 338328 h 1581912"/>
              <a:gd name="connsiteX15" fmla="*/ 1143000 w 2029968"/>
              <a:gd name="connsiteY15" fmla="*/ 320040 h 1581912"/>
              <a:gd name="connsiteX16" fmla="*/ 950976 w 2029968"/>
              <a:gd name="connsiteY16" fmla="*/ 292608 h 1581912"/>
              <a:gd name="connsiteX17" fmla="*/ 877824 w 2029968"/>
              <a:gd name="connsiteY17" fmla="*/ 283464 h 1581912"/>
              <a:gd name="connsiteX18" fmla="*/ 822960 w 2029968"/>
              <a:gd name="connsiteY18" fmla="*/ 265176 h 1581912"/>
              <a:gd name="connsiteX19" fmla="*/ 795528 w 2029968"/>
              <a:gd name="connsiteY19" fmla="*/ 246888 h 1581912"/>
              <a:gd name="connsiteX20" fmla="*/ 740664 w 2029968"/>
              <a:gd name="connsiteY20" fmla="*/ 228600 h 1581912"/>
              <a:gd name="connsiteX21" fmla="*/ 713232 w 2029968"/>
              <a:gd name="connsiteY21" fmla="*/ 219456 h 1581912"/>
              <a:gd name="connsiteX22" fmla="*/ 658368 w 2029968"/>
              <a:gd name="connsiteY22" fmla="*/ 182880 h 1581912"/>
              <a:gd name="connsiteX23" fmla="*/ 603504 w 2029968"/>
              <a:gd name="connsiteY23" fmla="*/ 155448 h 1581912"/>
              <a:gd name="connsiteX24" fmla="*/ 585216 w 2029968"/>
              <a:gd name="connsiteY24" fmla="*/ 128016 h 1581912"/>
              <a:gd name="connsiteX25" fmla="*/ 548640 w 2029968"/>
              <a:gd name="connsiteY25" fmla="*/ 118872 h 1581912"/>
              <a:gd name="connsiteX26" fmla="*/ 521208 w 2029968"/>
              <a:gd name="connsiteY26" fmla="*/ 109728 h 1581912"/>
              <a:gd name="connsiteX27" fmla="*/ 466344 w 2029968"/>
              <a:gd name="connsiteY27" fmla="*/ 64008 h 1581912"/>
              <a:gd name="connsiteX28" fmla="*/ 438912 w 2029968"/>
              <a:gd name="connsiteY28" fmla="*/ 45720 h 1581912"/>
              <a:gd name="connsiteX29" fmla="*/ 411480 w 2029968"/>
              <a:gd name="connsiteY29" fmla="*/ 36576 h 1581912"/>
              <a:gd name="connsiteX30" fmla="*/ 384048 w 2029968"/>
              <a:gd name="connsiteY30" fmla="*/ 18288 h 1581912"/>
              <a:gd name="connsiteX31" fmla="*/ 347472 w 2029968"/>
              <a:gd name="connsiteY31" fmla="*/ 9144 h 1581912"/>
              <a:gd name="connsiteX32" fmla="*/ 320040 w 2029968"/>
              <a:gd name="connsiteY32" fmla="*/ 0 h 1581912"/>
              <a:gd name="connsiteX33" fmla="*/ 109728 w 2029968"/>
              <a:gd name="connsiteY33" fmla="*/ 9144 h 1581912"/>
              <a:gd name="connsiteX34" fmla="*/ 82296 w 2029968"/>
              <a:gd name="connsiteY34" fmla="*/ 27432 h 1581912"/>
              <a:gd name="connsiteX35" fmla="*/ 45720 w 2029968"/>
              <a:gd name="connsiteY35" fmla="*/ 82296 h 1581912"/>
              <a:gd name="connsiteX36" fmla="*/ 27432 w 2029968"/>
              <a:gd name="connsiteY36" fmla="*/ 109728 h 1581912"/>
              <a:gd name="connsiteX37" fmla="*/ 9144 w 2029968"/>
              <a:gd name="connsiteY37" fmla="*/ 164592 h 1581912"/>
              <a:gd name="connsiteX38" fmla="*/ 0 w 2029968"/>
              <a:gd name="connsiteY38" fmla="*/ 192024 h 1581912"/>
              <a:gd name="connsiteX39" fmla="*/ 9144 w 2029968"/>
              <a:gd name="connsiteY39" fmla="*/ 356616 h 1581912"/>
              <a:gd name="connsiteX40" fmla="*/ 18288 w 2029968"/>
              <a:gd name="connsiteY40" fmla="*/ 393192 h 1581912"/>
              <a:gd name="connsiteX41" fmla="*/ 54864 w 2029968"/>
              <a:gd name="connsiteY41" fmla="*/ 448056 h 1581912"/>
              <a:gd name="connsiteX42" fmla="*/ 82296 w 2029968"/>
              <a:gd name="connsiteY42" fmla="*/ 466344 h 1581912"/>
              <a:gd name="connsiteX43" fmla="*/ 128016 w 2029968"/>
              <a:gd name="connsiteY43" fmla="*/ 512064 h 1581912"/>
              <a:gd name="connsiteX44" fmla="*/ 173736 w 2029968"/>
              <a:gd name="connsiteY44" fmla="*/ 557784 h 1581912"/>
              <a:gd name="connsiteX45" fmla="*/ 192024 w 2029968"/>
              <a:gd name="connsiteY45" fmla="*/ 585216 h 1581912"/>
              <a:gd name="connsiteX46" fmla="*/ 219456 w 2029968"/>
              <a:gd name="connsiteY46" fmla="*/ 594360 h 1581912"/>
              <a:gd name="connsiteX47" fmla="*/ 283464 w 2029968"/>
              <a:gd name="connsiteY47" fmla="*/ 667512 h 1581912"/>
              <a:gd name="connsiteX48" fmla="*/ 301752 w 2029968"/>
              <a:gd name="connsiteY48" fmla="*/ 694944 h 1581912"/>
              <a:gd name="connsiteX49" fmla="*/ 356616 w 2029968"/>
              <a:gd name="connsiteY49" fmla="*/ 731520 h 1581912"/>
              <a:gd name="connsiteX50" fmla="*/ 374904 w 2029968"/>
              <a:gd name="connsiteY50" fmla="*/ 758952 h 1581912"/>
              <a:gd name="connsiteX51" fmla="*/ 402336 w 2029968"/>
              <a:gd name="connsiteY51" fmla="*/ 777240 h 1581912"/>
              <a:gd name="connsiteX52" fmla="*/ 411480 w 2029968"/>
              <a:gd name="connsiteY52" fmla="*/ 804672 h 1581912"/>
              <a:gd name="connsiteX53" fmla="*/ 438912 w 2029968"/>
              <a:gd name="connsiteY53" fmla="*/ 822960 h 1581912"/>
              <a:gd name="connsiteX54" fmla="*/ 466344 w 2029968"/>
              <a:gd name="connsiteY54" fmla="*/ 850392 h 1581912"/>
              <a:gd name="connsiteX55" fmla="*/ 484632 w 2029968"/>
              <a:gd name="connsiteY55" fmla="*/ 877824 h 1581912"/>
              <a:gd name="connsiteX56" fmla="*/ 512064 w 2029968"/>
              <a:gd name="connsiteY56" fmla="*/ 886968 h 1581912"/>
              <a:gd name="connsiteX57" fmla="*/ 566928 w 2029968"/>
              <a:gd name="connsiteY57" fmla="*/ 932688 h 1581912"/>
              <a:gd name="connsiteX58" fmla="*/ 594360 w 2029968"/>
              <a:gd name="connsiteY58" fmla="*/ 941832 h 1581912"/>
              <a:gd name="connsiteX59" fmla="*/ 621792 w 2029968"/>
              <a:gd name="connsiteY59" fmla="*/ 960120 h 1581912"/>
              <a:gd name="connsiteX60" fmla="*/ 667512 w 2029968"/>
              <a:gd name="connsiteY60" fmla="*/ 1005840 h 1581912"/>
              <a:gd name="connsiteX61" fmla="*/ 713232 w 2029968"/>
              <a:gd name="connsiteY61" fmla="*/ 1051560 h 1581912"/>
              <a:gd name="connsiteX62" fmla="*/ 749808 w 2029968"/>
              <a:gd name="connsiteY62" fmla="*/ 1097280 h 1581912"/>
              <a:gd name="connsiteX63" fmla="*/ 768096 w 2029968"/>
              <a:gd name="connsiteY63" fmla="*/ 1152144 h 1581912"/>
              <a:gd name="connsiteX64" fmla="*/ 795528 w 2029968"/>
              <a:gd name="connsiteY64" fmla="*/ 1207008 h 1581912"/>
              <a:gd name="connsiteX65" fmla="*/ 822960 w 2029968"/>
              <a:gd name="connsiteY65" fmla="*/ 1261872 h 1581912"/>
              <a:gd name="connsiteX66" fmla="*/ 850392 w 2029968"/>
              <a:gd name="connsiteY66" fmla="*/ 1280160 h 1581912"/>
              <a:gd name="connsiteX67" fmla="*/ 914400 w 2029968"/>
              <a:gd name="connsiteY67" fmla="*/ 1362456 h 1581912"/>
              <a:gd name="connsiteX68" fmla="*/ 960120 w 2029968"/>
              <a:gd name="connsiteY68" fmla="*/ 1499616 h 1581912"/>
              <a:gd name="connsiteX69" fmla="*/ 969264 w 2029968"/>
              <a:gd name="connsiteY69" fmla="*/ 1527048 h 1581912"/>
              <a:gd name="connsiteX70" fmla="*/ 978408 w 2029968"/>
              <a:gd name="connsiteY70" fmla="*/ 1554480 h 1581912"/>
              <a:gd name="connsiteX71" fmla="*/ 978408 w 2029968"/>
              <a:gd name="connsiteY71" fmla="*/ 1581912 h 15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029968" h="1581912">
                <a:moveTo>
                  <a:pt x="2029968" y="612648"/>
                </a:moveTo>
                <a:cubicBezTo>
                  <a:pt x="1917033" y="590061"/>
                  <a:pt x="2060440" y="616610"/>
                  <a:pt x="1837944" y="594360"/>
                </a:cubicBezTo>
                <a:cubicBezTo>
                  <a:pt x="1825439" y="593110"/>
                  <a:pt x="1813866" y="586532"/>
                  <a:pt x="1801368" y="585216"/>
                </a:cubicBezTo>
                <a:cubicBezTo>
                  <a:pt x="1755798" y="580419"/>
                  <a:pt x="1709928" y="579120"/>
                  <a:pt x="1664208" y="576072"/>
                </a:cubicBezTo>
                <a:cubicBezTo>
                  <a:pt x="1655064" y="569976"/>
                  <a:pt x="1646819" y="562247"/>
                  <a:pt x="1636776" y="557784"/>
                </a:cubicBezTo>
                <a:cubicBezTo>
                  <a:pt x="1619160" y="549955"/>
                  <a:pt x="1600200" y="545592"/>
                  <a:pt x="1581912" y="539496"/>
                </a:cubicBezTo>
                <a:cubicBezTo>
                  <a:pt x="1547417" y="527998"/>
                  <a:pt x="1531058" y="525218"/>
                  <a:pt x="1499616" y="493776"/>
                </a:cubicBezTo>
                <a:cubicBezTo>
                  <a:pt x="1490472" y="484632"/>
                  <a:pt x="1483488" y="472624"/>
                  <a:pt x="1472184" y="466344"/>
                </a:cubicBezTo>
                <a:cubicBezTo>
                  <a:pt x="1455333" y="456982"/>
                  <a:pt x="1417320" y="448056"/>
                  <a:pt x="1417320" y="448056"/>
                </a:cubicBezTo>
                <a:cubicBezTo>
                  <a:pt x="1408176" y="438912"/>
                  <a:pt x="1401192" y="426904"/>
                  <a:pt x="1389888" y="420624"/>
                </a:cubicBezTo>
                <a:cubicBezTo>
                  <a:pt x="1373037" y="411262"/>
                  <a:pt x="1353312" y="408432"/>
                  <a:pt x="1335024" y="402336"/>
                </a:cubicBezTo>
                <a:cubicBezTo>
                  <a:pt x="1325880" y="399288"/>
                  <a:pt x="1315612" y="398539"/>
                  <a:pt x="1307592" y="393192"/>
                </a:cubicBezTo>
                <a:cubicBezTo>
                  <a:pt x="1298448" y="387096"/>
                  <a:pt x="1290203" y="379367"/>
                  <a:pt x="1280160" y="374904"/>
                </a:cubicBezTo>
                <a:cubicBezTo>
                  <a:pt x="1262544" y="367075"/>
                  <a:pt x="1241336" y="367309"/>
                  <a:pt x="1225296" y="356616"/>
                </a:cubicBezTo>
                <a:cubicBezTo>
                  <a:pt x="1216152" y="350520"/>
                  <a:pt x="1207907" y="342791"/>
                  <a:pt x="1197864" y="338328"/>
                </a:cubicBezTo>
                <a:cubicBezTo>
                  <a:pt x="1180248" y="330499"/>
                  <a:pt x="1161288" y="326136"/>
                  <a:pt x="1143000" y="320040"/>
                </a:cubicBezTo>
                <a:cubicBezTo>
                  <a:pt x="1061172" y="292764"/>
                  <a:pt x="1136759" y="315831"/>
                  <a:pt x="950976" y="292608"/>
                </a:cubicBezTo>
                <a:lnTo>
                  <a:pt x="877824" y="283464"/>
                </a:lnTo>
                <a:cubicBezTo>
                  <a:pt x="859536" y="277368"/>
                  <a:pt x="839000" y="275869"/>
                  <a:pt x="822960" y="265176"/>
                </a:cubicBezTo>
                <a:cubicBezTo>
                  <a:pt x="813816" y="259080"/>
                  <a:pt x="805571" y="251351"/>
                  <a:pt x="795528" y="246888"/>
                </a:cubicBezTo>
                <a:cubicBezTo>
                  <a:pt x="777912" y="239059"/>
                  <a:pt x="758952" y="234696"/>
                  <a:pt x="740664" y="228600"/>
                </a:cubicBezTo>
                <a:cubicBezTo>
                  <a:pt x="731520" y="225552"/>
                  <a:pt x="721252" y="224803"/>
                  <a:pt x="713232" y="219456"/>
                </a:cubicBezTo>
                <a:cubicBezTo>
                  <a:pt x="694944" y="207264"/>
                  <a:pt x="679220" y="189831"/>
                  <a:pt x="658368" y="182880"/>
                </a:cubicBezTo>
                <a:cubicBezTo>
                  <a:pt x="620510" y="170261"/>
                  <a:pt x="638956" y="179083"/>
                  <a:pt x="603504" y="155448"/>
                </a:cubicBezTo>
                <a:cubicBezTo>
                  <a:pt x="597408" y="146304"/>
                  <a:pt x="594360" y="134112"/>
                  <a:pt x="585216" y="128016"/>
                </a:cubicBezTo>
                <a:cubicBezTo>
                  <a:pt x="574759" y="121045"/>
                  <a:pt x="560724" y="122324"/>
                  <a:pt x="548640" y="118872"/>
                </a:cubicBezTo>
                <a:cubicBezTo>
                  <a:pt x="539372" y="116224"/>
                  <a:pt x="529829" y="114039"/>
                  <a:pt x="521208" y="109728"/>
                </a:cubicBezTo>
                <a:cubicBezTo>
                  <a:pt x="487154" y="92701"/>
                  <a:pt x="496678" y="89287"/>
                  <a:pt x="466344" y="64008"/>
                </a:cubicBezTo>
                <a:cubicBezTo>
                  <a:pt x="457901" y="56973"/>
                  <a:pt x="448742" y="50635"/>
                  <a:pt x="438912" y="45720"/>
                </a:cubicBezTo>
                <a:cubicBezTo>
                  <a:pt x="430291" y="41409"/>
                  <a:pt x="420101" y="40887"/>
                  <a:pt x="411480" y="36576"/>
                </a:cubicBezTo>
                <a:cubicBezTo>
                  <a:pt x="401650" y="31661"/>
                  <a:pt x="394149" y="22617"/>
                  <a:pt x="384048" y="18288"/>
                </a:cubicBezTo>
                <a:cubicBezTo>
                  <a:pt x="372497" y="13338"/>
                  <a:pt x="359556" y="12596"/>
                  <a:pt x="347472" y="9144"/>
                </a:cubicBezTo>
                <a:cubicBezTo>
                  <a:pt x="338204" y="6496"/>
                  <a:pt x="329184" y="3048"/>
                  <a:pt x="320040" y="0"/>
                </a:cubicBezTo>
                <a:cubicBezTo>
                  <a:pt x="249936" y="3048"/>
                  <a:pt x="179436" y="1101"/>
                  <a:pt x="109728" y="9144"/>
                </a:cubicBezTo>
                <a:cubicBezTo>
                  <a:pt x="98811" y="10404"/>
                  <a:pt x="89533" y="19161"/>
                  <a:pt x="82296" y="27432"/>
                </a:cubicBezTo>
                <a:cubicBezTo>
                  <a:pt x="67822" y="43973"/>
                  <a:pt x="57912" y="64008"/>
                  <a:pt x="45720" y="82296"/>
                </a:cubicBezTo>
                <a:cubicBezTo>
                  <a:pt x="39624" y="91440"/>
                  <a:pt x="30907" y="99302"/>
                  <a:pt x="27432" y="109728"/>
                </a:cubicBezTo>
                <a:lnTo>
                  <a:pt x="9144" y="164592"/>
                </a:lnTo>
                <a:lnTo>
                  <a:pt x="0" y="192024"/>
                </a:lnTo>
                <a:cubicBezTo>
                  <a:pt x="3048" y="246888"/>
                  <a:pt x="4169" y="301893"/>
                  <a:pt x="9144" y="356616"/>
                </a:cubicBezTo>
                <a:cubicBezTo>
                  <a:pt x="10282" y="369132"/>
                  <a:pt x="12668" y="381952"/>
                  <a:pt x="18288" y="393192"/>
                </a:cubicBezTo>
                <a:cubicBezTo>
                  <a:pt x="28118" y="412851"/>
                  <a:pt x="36576" y="435864"/>
                  <a:pt x="54864" y="448056"/>
                </a:cubicBezTo>
                <a:lnTo>
                  <a:pt x="82296" y="466344"/>
                </a:lnTo>
                <a:cubicBezTo>
                  <a:pt x="131064" y="539496"/>
                  <a:pt x="67056" y="451104"/>
                  <a:pt x="128016" y="512064"/>
                </a:cubicBezTo>
                <a:cubicBezTo>
                  <a:pt x="188976" y="573024"/>
                  <a:pt x="100584" y="509016"/>
                  <a:pt x="173736" y="557784"/>
                </a:cubicBezTo>
                <a:cubicBezTo>
                  <a:pt x="179832" y="566928"/>
                  <a:pt x="183442" y="578351"/>
                  <a:pt x="192024" y="585216"/>
                </a:cubicBezTo>
                <a:cubicBezTo>
                  <a:pt x="199550" y="591237"/>
                  <a:pt x="212640" y="587544"/>
                  <a:pt x="219456" y="594360"/>
                </a:cubicBezTo>
                <a:cubicBezTo>
                  <a:pt x="326136" y="701040"/>
                  <a:pt x="205740" y="615696"/>
                  <a:pt x="283464" y="667512"/>
                </a:cubicBezTo>
                <a:cubicBezTo>
                  <a:pt x="289560" y="676656"/>
                  <a:pt x="293481" y="687707"/>
                  <a:pt x="301752" y="694944"/>
                </a:cubicBezTo>
                <a:cubicBezTo>
                  <a:pt x="318293" y="709418"/>
                  <a:pt x="356616" y="731520"/>
                  <a:pt x="356616" y="731520"/>
                </a:cubicBezTo>
                <a:cubicBezTo>
                  <a:pt x="362712" y="740664"/>
                  <a:pt x="367133" y="751181"/>
                  <a:pt x="374904" y="758952"/>
                </a:cubicBezTo>
                <a:cubicBezTo>
                  <a:pt x="382675" y="766723"/>
                  <a:pt x="395471" y="768658"/>
                  <a:pt x="402336" y="777240"/>
                </a:cubicBezTo>
                <a:cubicBezTo>
                  <a:pt x="408357" y="784766"/>
                  <a:pt x="405459" y="797146"/>
                  <a:pt x="411480" y="804672"/>
                </a:cubicBezTo>
                <a:cubicBezTo>
                  <a:pt x="418345" y="813254"/>
                  <a:pt x="430469" y="815925"/>
                  <a:pt x="438912" y="822960"/>
                </a:cubicBezTo>
                <a:cubicBezTo>
                  <a:pt x="448846" y="831239"/>
                  <a:pt x="458065" y="840458"/>
                  <a:pt x="466344" y="850392"/>
                </a:cubicBezTo>
                <a:cubicBezTo>
                  <a:pt x="473379" y="858835"/>
                  <a:pt x="476050" y="870959"/>
                  <a:pt x="484632" y="877824"/>
                </a:cubicBezTo>
                <a:cubicBezTo>
                  <a:pt x="492158" y="883845"/>
                  <a:pt x="503443" y="882657"/>
                  <a:pt x="512064" y="886968"/>
                </a:cubicBezTo>
                <a:cubicBezTo>
                  <a:pt x="571897" y="916885"/>
                  <a:pt x="506259" y="892242"/>
                  <a:pt x="566928" y="932688"/>
                </a:cubicBezTo>
                <a:cubicBezTo>
                  <a:pt x="574948" y="938035"/>
                  <a:pt x="585739" y="937521"/>
                  <a:pt x="594360" y="941832"/>
                </a:cubicBezTo>
                <a:cubicBezTo>
                  <a:pt x="604190" y="946747"/>
                  <a:pt x="612648" y="954024"/>
                  <a:pt x="621792" y="960120"/>
                </a:cubicBezTo>
                <a:cubicBezTo>
                  <a:pt x="670560" y="1033272"/>
                  <a:pt x="606552" y="944880"/>
                  <a:pt x="667512" y="1005840"/>
                </a:cubicBezTo>
                <a:cubicBezTo>
                  <a:pt x="728472" y="1066800"/>
                  <a:pt x="640080" y="1002792"/>
                  <a:pt x="713232" y="1051560"/>
                </a:cubicBezTo>
                <a:cubicBezTo>
                  <a:pt x="746580" y="1151604"/>
                  <a:pt x="690722" y="1002742"/>
                  <a:pt x="749808" y="1097280"/>
                </a:cubicBezTo>
                <a:cubicBezTo>
                  <a:pt x="760025" y="1113627"/>
                  <a:pt x="762000" y="1133856"/>
                  <a:pt x="768096" y="1152144"/>
                </a:cubicBezTo>
                <a:cubicBezTo>
                  <a:pt x="791080" y="1221095"/>
                  <a:pt x="760076" y="1136104"/>
                  <a:pt x="795528" y="1207008"/>
                </a:cubicBezTo>
                <a:cubicBezTo>
                  <a:pt x="810402" y="1236756"/>
                  <a:pt x="796755" y="1235667"/>
                  <a:pt x="822960" y="1261872"/>
                </a:cubicBezTo>
                <a:cubicBezTo>
                  <a:pt x="830731" y="1269643"/>
                  <a:pt x="841248" y="1274064"/>
                  <a:pt x="850392" y="1280160"/>
                </a:cubicBezTo>
                <a:cubicBezTo>
                  <a:pt x="894141" y="1345784"/>
                  <a:pt x="871426" y="1319482"/>
                  <a:pt x="914400" y="1362456"/>
                </a:cubicBezTo>
                <a:lnTo>
                  <a:pt x="960120" y="1499616"/>
                </a:lnTo>
                <a:lnTo>
                  <a:pt x="969264" y="1527048"/>
                </a:lnTo>
                <a:cubicBezTo>
                  <a:pt x="972312" y="1536192"/>
                  <a:pt x="978408" y="1544841"/>
                  <a:pt x="978408" y="1554480"/>
                </a:cubicBezTo>
                <a:lnTo>
                  <a:pt x="978408" y="1581912"/>
                </a:lnTo>
              </a:path>
            </a:pathLst>
          </a:custGeom>
        </p:spPr>
        <p:style>
          <a:lnRef idx="1">
            <a:schemeClr val="dk1"/>
          </a:lnRef>
          <a:fillRef idx="0">
            <a:schemeClr val="dk1"/>
          </a:fillRef>
          <a:effectRef idx="0">
            <a:schemeClr val="dk1"/>
          </a:effectRef>
          <a:fontRef idx="minor">
            <a:schemeClr val="tx1"/>
          </a:fontRef>
        </p:style>
        <p:txBody>
          <a:bodyPr anchor="ctr"/>
          <a:lstStyle/>
          <a:p>
            <a:pPr algn="ctr">
              <a:defRPr/>
            </a:pPr>
            <a:endParaRPr lang="en-US"/>
          </a:p>
        </p:txBody>
      </p:sp>
      <p:sp>
        <p:nvSpPr>
          <p:cNvPr id="5" name="Freeform 4"/>
          <p:cNvSpPr/>
          <p:nvPr/>
        </p:nvSpPr>
        <p:spPr>
          <a:xfrm>
            <a:off x="201613" y="2898775"/>
            <a:ext cx="8740775" cy="3227388"/>
          </a:xfrm>
          <a:custGeom>
            <a:avLst/>
            <a:gdLst>
              <a:gd name="connsiteX0" fmla="*/ 0 w 8741664"/>
              <a:gd name="connsiteY0" fmla="*/ 3227832 h 3227832"/>
              <a:gd name="connsiteX1" fmla="*/ 64008 w 8741664"/>
              <a:gd name="connsiteY1" fmla="*/ 3218688 h 3227832"/>
              <a:gd name="connsiteX2" fmla="*/ 91440 w 8741664"/>
              <a:gd name="connsiteY2" fmla="*/ 3209544 h 3227832"/>
              <a:gd name="connsiteX3" fmla="*/ 201168 w 8741664"/>
              <a:gd name="connsiteY3" fmla="*/ 3200400 h 3227832"/>
              <a:gd name="connsiteX4" fmla="*/ 256032 w 8741664"/>
              <a:gd name="connsiteY4" fmla="*/ 3182112 h 3227832"/>
              <a:gd name="connsiteX5" fmla="*/ 310896 w 8741664"/>
              <a:gd name="connsiteY5" fmla="*/ 3145536 h 3227832"/>
              <a:gd name="connsiteX6" fmla="*/ 384048 w 8741664"/>
              <a:gd name="connsiteY6" fmla="*/ 3127248 h 3227832"/>
              <a:gd name="connsiteX7" fmla="*/ 411480 w 8741664"/>
              <a:gd name="connsiteY7" fmla="*/ 3118104 h 3227832"/>
              <a:gd name="connsiteX8" fmla="*/ 466344 w 8741664"/>
              <a:gd name="connsiteY8" fmla="*/ 3108960 h 3227832"/>
              <a:gd name="connsiteX9" fmla="*/ 566928 w 8741664"/>
              <a:gd name="connsiteY9" fmla="*/ 3081528 h 3227832"/>
              <a:gd name="connsiteX10" fmla="*/ 621792 w 8741664"/>
              <a:gd name="connsiteY10" fmla="*/ 3063240 h 3227832"/>
              <a:gd name="connsiteX11" fmla="*/ 676656 w 8741664"/>
              <a:gd name="connsiteY11" fmla="*/ 3035808 h 3227832"/>
              <a:gd name="connsiteX12" fmla="*/ 704088 w 8741664"/>
              <a:gd name="connsiteY12" fmla="*/ 3026664 h 3227832"/>
              <a:gd name="connsiteX13" fmla="*/ 731520 w 8741664"/>
              <a:gd name="connsiteY13" fmla="*/ 3008376 h 3227832"/>
              <a:gd name="connsiteX14" fmla="*/ 758952 w 8741664"/>
              <a:gd name="connsiteY14" fmla="*/ 2999232 h 3227832"/>
              <a:gd name="connsiteX15" fmla="*/ 786384 w 8741664"/>
              <a:gd name="connsiteY15" fmla="*/ 2980944 h 3227832"/>
              <a:gd name="connsiteX16" fmla="*/ 813816 w 8741664"/>
              <a:gd name="connsiteY16" fmla="*/ 2971800 h 3227832"/>
              <a:gd name="connsiteX17" fmla="*/ 868680 w 8741664"/>
              <a:gd name="connsiteY17" fmla="*/ 2935224 h 3227832"/>
              <a:gd name="connsiteX18" fmla="*/ 896112 w 8741664"/>
              <a:gd name="connsiteY18" fmla="*/ 2926080 h 3227832"/>
              <a:gd name="connsiteX19" fmla="*/ 950976 w 8741664"/>
              <a:gd name="connsiteY19" fmla="*/ 2889504 h 3227832"/>
              <a:gd name="connsiteX20" fmla="*/ 969264 w 8741664"/>
              <a:gd name="connsiteY20" fmla="*/ 2862072 h 3227832"/>
              <a:gd name="connsiteX21" fmla="*/ 1024128 w 8741664"/>
              <a:gd name="connsiteY21" fmla="*/ 2825496 h 3227832"/>
              <a:gd name="connsiteX22" fmla="*/ 1097280 w 8741664"/>
              <a:gd name="connsiteY22" fmla="*/ 2761488 h 3227832"/>
              <a:gd name="connsiteX23" fmla="*/ 1124712 w 8741664"/>
              <a:gd name="connsiteY23" fmla="*/ 2752344 h 3227832"/>
              <a:gd name="connsiteX24" fmla="*/ 1179576 w 8741664"/>
              <a:gd name="connsiteY24" fmla="*/ 2715768 h 3227832"/>
              <a:gd name="connsiteX25" fmla="*/ 1207008 w 8741664"/>
              <a:gd name="connsiteY25" fmla="*/ 2688336 h 3227832"/>
              <a:gd name="connsiteX26" fmla="*/ 1243584 w 8741664"/>
              <a:gd name="connsiteY26" fmla="*/ 2679192 h 3227832"/>
              <a:gd name="connsiteX27" fmla="*/ 1271016 w 8741664"/>
              <a:gd name="connsiteY27" fmla="*/ 2670048 h 3227832"/>
              <a:gd name="connsiteX28" fmla="*/ 1298448 w 8741664"/>
              <a:gd name="connsiteY28" fmla="*/ 2651760 h 3227832"/>
              <a:gd name="connsiteX29" fmla="*/ 1389888 w 8741664"/>
              <a:gd name="connsiteY29" fmla="*/ 2642616 h 3227832"/>
              <a:gd name="connsiteX30" fmla="*/ 1444752 w 8741664"/>
              <a:gd name="connsiteY30" fmla="*/ 2633472 h 3227832"/>
              <a:gd name="connsiteX31" fmla="*/ 1499616 w 8741664"/>
              <a:gd name="connsiteY31" fmla="*/ 2606040 h 3227832"/>
              <a:gd name="connsiteX32" fmla="*/ 1554480 w 8741664"/>
              <a:gd name="connsiteY32" fmla="*/ 2587752 h 3227832"/>
              <a:gd name="connsiteX33" fmla="*/ 1581912 w 8741664"/>
              <a:gd name="connsiteY33" fmla="*/ 2578608 h 3227832"/>
              <a:gd name="connsiteX34" fmla="*/ 1636776 w 8741664"/>
              <a:gd name="connsiteY34" fmla="*/ 2542032 h 3227832"/>
              <a:gd name="connsiteX35" fmla="*/ 1664208 w 8741664"/>
              <a:gd name="connsiteY35" fmla="*/ 2532888 h 3227832"/>
              <a:gd name="connsiteX36" fmla="*/ 1719072 w 8741664"/>
              <a:gd name="connsiteY36" fmla="*/ 2487168 h 3227832"/>
              <a:gd name="connsiteX37" fmla="*/ 1746504 w 8741664"/>
              <a:gd name="connsiteY37" fmla="*/ 2468880 h 3227832"/>
              <a:gd name="connsiteX38" fmla="*/ 1819656 w 8741664"/>
              <a:gd name="connsiteY38" fmla="*/ 2386584 h 3227832"/>
              <a:gd name="connsiteX39" fmla="*/ 1847088 w 8741664"/>
              <a:gd name="connsiteY39" fmla="*/ 2359152 h 3227832"/>
              <a:gd name="connsiteX40" fmla="*/ 1874520 w 8741664"/>
              <a:gd name="connsiteY40" fmla="*/ 2304288 h 3227832"/>
              <a:gd name="connsiteX41" fmla="*/ 1920240 w 8741664"/>
              <a:gd name="connsiteY41" fmla="*/ 2249424 h 3227832"/>
              <a:gd name="connsiteX42" fmla="*/ 1947672 w 8741664"/>
              <a:gd name="connsiteY42" fmla="*/ 2194560 h 3227832"/>
              <a:gd name="connsiteX43" fmla="*/ 1975104 w 8741664"/>
              <a:gd name="connsiteY43" fmla="*/ 2176272 h 3227832"/>
              <a:gd name="connsiteX44" fmla="*/ 2011680 w 8741664"/>
              <a:gd name="connsiteY44" fmla="*/ 2130552 h 3227832"/>
              <a:gd name="connsiteX45" fmla="*/ 2048256 w 8741664"/>
              <a:gd name="connsiteY45" fmla="*/ 2075688 h 3227832"/>
              <a:gd name="connsiteX46" fmla="*/ 2075688 w 8741664"/>
              <a:gd name="connsiteY46" fmla="*/ 2048256 h 3227832"/>
              <a:gd name="connsiteX47" fmla="*/ 2112264 w 8741664"/>
              <a:gd name="connsiteY47" fmla="*/ 1993392 h 3227832"/>
              <a:gd name="connsiteX48" fmla="*/ 2139696 w 8741664"/>
              <a:gd name="connsiteY48" fmla="*/ 1975104 h 3227832"/>
              <a:gd name="connsiteX49" fmla="*/ 2203704 w 8741664"/>
              <a:gd name="connsiteY49" fmla="*/ 1892808 h 3227832"/>
              <a:gd name="connsiteX50" fmla="*/ 2231136 w 8741664"/>
              <a:gd name="connsiteY50" fmla="*/ 1810512 h 3227832"/>
              <a:gd name="connsiteX51" fmla="*/ 2240280 w 8741664"/>
              <a:gd name="connsiteY51" fmla="*/ 1783080 h 3227832"/>
              <a:gd name="connsiteX52" fmla="*/ 2276856 w 8741664"/>
              <a:gd name="connsiteY52" fmla="*/ 1728216 h 3227832"/>
              <a:gd name="connsiteX53" fmla="*/ 2295144 w 8741664"/>
              <a:gd name="connsiteY53" fmla="*/ 1700784 h 3227832"/>
              <a:gd name="connsiteX54" fmla="*/ 2322576 w 8741664"/>
              <a:gd name="connsiteY54" fmla="*/ 1682496 h 3227832"/>
              <a:gd name="connsiteX55" fmla="*/ 2340864 w 8741664"/>
              <a:gd name="connsiteY55" fmla="*/ 1655064 h 3227832"/>
              <a:gd name="connsiteX56" fmla="*/ 2395728 w 8741664"/>
              <a:gd name="connsiteY56" fmla="*/ 1600200 h 3227832"/>
              <a:gd name="connsiteX57" fmla="*/ 2414016 w 8741664"/>
              <a:gd name="connsiteY57" fmla="*/ 1572768 h 3227832"/>
              <a:gd name="connsiteX58" fmla="*/ 2450592 w 8741664"/>
              <a:gd name="connsiteY58" fmla="*/ 1545336 h 3227832"/>
              <a:gd name="connsiteX59" fmla="*/ 2468880 w 8741664"/>
              <a:gd name="connsiteY59" fmla="*/ 1517904 h 3227832"/>
              <a:gd name="connsiteX60" fmla="*/ 2523744 w 8741664"/>
              <a:gd name="connsiteY60" fmla="*/ 1490472 h 3227832"/>
              <a:gd name="connsiteX61" fmla="*/ 2551176 w 8741664"/>
              <a:gd name="connsiteY61" fmla="*/ 1472184 h 3227832"/>
              <a:gd name="connsiteX62" fmla="*/ 2587752 w 8741664"/>
              <a:gd name="connsiteY62" fmla="*/ 1453896 h 3227832"/>
              <a:gd name="connsiteX63" fmla="*/ 2615184 w 8741664"/>
              <a:gd name="connsiteY63" fmla="*/ 1426464 h 3227832"/>
              <a:gd name="connsiteX64" fmla="*/ 2642616 w 8741664"/>
              <a:gd name="connsiteY64" fmla="*/ 1408176 h 3227832"/>
              <a:gd name="connsiteX65" fmla="*/ 2697480 w 8741664"/>
              <a:gd name="connsiteY65" fmla="*/ 1353312 h 3227832"/>
              <a:gd name="connsiteX66" fmla="*/ 2724912 w 8741664"/>
              <a:gd name="connsiteY66" fmla="*/ 1325880 h 3227832"/>
              <a:gd name="connsiteX67" fmla="*/ 2779776 w 8741664"/>
              <a:gd name="connsiteY67" fmla="*/ 1280160 h 3227832"/>
              <a:gd name="connsiteX68" fmla="*/ 2807208 w 8741664"/>
              <a:gd name="connsiteY68" fmla="*/ 1261872 h 3227832"/>
              <a:gd name="connsiteX69" fmla="*/ 2862072 w 8741664"/>
              <a:gd name="connsiteY69" fmla="*/ 1225296 h 3227832"/>
              <a:gd name="connsiteX70" fmla="*/ 2907792 w 8741664"/>
              <a:gd name="connsiteY70" fmla="*/ 1188720 h 3227832"/>
              <a:gd name="connsiteX71" fmla="*/ 2953512 w 8741664"/>
              <a:gd name="connsiteY71" fmla="*/ 1152144 h 3227832"/>
              <a:gd name="connsiteX72" fmla="*/ 3008376 w 8741664"/>
              <a:gd name="connsiteY72" fmla="*/ 1097280 h 3227832"/>
              <a:gd name="connsiteX73" fmla="*/ 3035808 w 8741664"/>
              <a:gd name="connsiteY73" fmla="*/ 1078992 h 3227832"/>
              <a:gd name="connsiteX74" fmla="*/ 3063240 w 8741664"/>
              <a:gd name="connsiteY74" fmla="*/ 1051560 h 3227832"/>
              <a:gd name="connsiteX75" fmla="*/ 3090672 w 8741664"/>
              <a:gd name="connsiteY75" fmla="*/ 1042416 h 3227832"/>
              <a:gd name="connsiteX76" fmla="*/ 3145536 w 8741664"/>
              <a:gd name="connsiteY76" fmla="*/ 1005840 h 3227832"/>
              <a:gd name="connsiteX77" fmla="*/ 3163824 w 8741664"/>
              <a:gd name="connsiteY77" fmla="*/ 978408 h 3227832"/>
              <a:gd name="connsiteX78" fmla="*/ 3218688 w 8741664"/>
              <a:gd name="connsiteY78" fmla="*/ 960120 h 3227832"/>
              <a:gd name="connsiteX79" fmla="*/ 3246120 w 8741664"/>
              <a:gd name="connsiteY79" fmla="*/ 941832 h 3227832"/>
              <a:gd name="connsiteX80" fmla="*/ 3291840 w 8741664"/>
              <a:gd name="connsiteY80" fmla="*/ 905256 h 3227832"/>
              <a:gd name="connsiteX81" fmla="*/ 3346704 w 8741664"/>
              <a:gd name="connsiteY81" fmla="*/ 850392 h 3227832"/>
              <a:gd name="connsiteX82" fmla="*/ 3374136 w 8741664"/>
              <a:gd name="connsiteY82" fmla="*/ 822960 h 3227832"/>
              <a:gd name="connsiteX83" fmla="*/ 3456432 w 8741664"/>
              <a:gd name="connsiteY83" fmla="*/ 777240 h 3227832"/>
              <a:gd name="connsiteX84" fmla="*/ 3474720 w 8741664"/>
              <a:gd name="connsiteY84" fmla="*/ 749808 h 3227832"/>
              <a:gd name="connsiteX85" fmla="*/ 3566160 w 8741664"/>
              <a:gd name="connsiteY85" fmla="*/ 685800 h 3227832"/>
              <a:gd name="connsiteX86" fmla="*/ 3593592 w 8741664"/>
              <a:gd name="connsiteY86" fmla="*/ 667512 h 3227832"/>
              <a:gd name="connsiteX87" fmla="*/ 3694176 w 8741664"/>
              <a:gd name="connsiteY87" fmla="*/ 640080 h 3227832"/>
              <a:gd name="connsiteX88" fmla="*/ 3721608 w 8741664"/>
              <a:gd name="connsiteY88" fmla="*/ 621792 h 3227832"/>
              <a:gd name="connsiteX89" fmla="*/ 3813048 w 8741664"/>
              <a:gd name="connsiteY89" fmla="*/ 594360 h 3227832"/>
              <a:gd name="connsiteX90" fmla="*/ 3895344 w 8741664"/>
              <a:gd name="connsiteY90" fmla="*/ 557784 h 3227832"/>
              <a:gd name="connsiteX91" fmla="*/ 3922776 w 8741664"/>
              <a:gd name="connsiteY91" fmla="*/ 548640 h 3227832"/>
              <a:gd name="connsiteX92" fmla="*/ 3950208 w 8741664"/>
              <a:gd name="connsiteY92" fmla="*/ 530352 h 3227832"/>
              <a:gd name="connsiteX93" fmla="*/ 4005072 w 8741664"/>
              <a:gd name="connsiteY93" fmla="*/ 512064 h 3227832"/>
              <a:gd name="connsiteX94" fmla="*/ 4069080 w 8741664"/>
              <a:gd name="connsiteY94" fmla="*/ 493776 h 3227832"/>
              <a:gd name="connsiteX95" fmla="*/ 4096512 w 8741664"/>
              <a:gd name="connsiteY95" fmla="*/ 484632 h 3227832"/>
              <a:gd name="connsiteX96" fmla="*/ 4187952 w 8741664"/>
              <a:gd name="connsiteY96" fmla="*/ 466344 h 3227832"/>
              <a:gd name="connsiteX97" fmla="*/ 4261104 w 8741664"/>
              <a:gd name="connsiteY97" fmla="*/ 448056 h 3227832"/>
              <a:gd name="connsiteX98" fmla="*/ 4297680 w 8741664"/>
              <a:gd name="connsiteY98" fmla="*/ 438912 h 3227832"/>
              <a:gd name="connsiteX99" fmla="*/ 4416552 w 8741664"/>
              <a:gd name="connsiteY99" fmla="*/ 411480 h 3227832"/>
              <a:gd name="connsiteX100" fmla="*/ 4507992 w 8741664"/>
              <a:gd name="connsiteY100" fmla="*/ 384048 h 3227832"/>
              <a:gd name="connsiteX101" fmla="*/ 4535424 w 8741664"/>
              <a:gd name="connsiteY101" fmla="*/ 374904 h 3227832"/>
              <a:gd name="connsiteX102" fmla="*/ 4617720 w 8741664"/>
              <a:gd name="connsiteY102" fmla="*/ 338328 h 3227832"/>
              <a:gd name="connsiteX103" fmla="*/ 4645152 w 8741664"/>
              <a:gd name="connsiteY103" fmla="*/ 329184 h 3227832"/>
              <a:gd name="connsiteX104" fmla="*/ 4727448 w 8741664"/>
              <a:gd name="connsiteY104" fmla="*/ 292608 h 3227832"/>
              <a:gd name="connsiteX105" fmla="*/ 4754880 w 8741664"/>
              <a:gd name="connsiteY105" fmla="*/ 283464 h 3227832"/>
              <a:gd name="connsiteX106" fmla="*/ 4782312 w 8741664"/>
              <a:gd name="connsiteY106" fmla="*/ 265176 h 3227832"/>
              <a:gd name="connsiteX107" fmla="*/ 4837176 w 8741664"/>
              <a:gd name="connsiteY107" fmla="*/ 246888 h 3227832"/>
              <a:gd name="connsiteX108" fmla="*/ 4864608 w 8741664"/>
              <a:gd name="connsiteY108" fmla="*/ 237744 h 3227832"/>
              <a:gd name="connsiteX109" fmla="*/ 4946904 w 8741664"/>
              <a:gd name="connsiteY109" fmla="*/ 201168 h 3227832"/>
              <a:gd name="connsiteX110" fmla="*/ 4974336 w 8741664"/>
              <a:gd name="connsiteY110" fmla="*/ 192024 h 3227832"/>
              <a:gd name="connsiteX111" fmla="*/ 5001768 w 8741664"/>
              <a:gd name="connsiteY111" fmla="*/ 173736 h 3227832"/>
              <a:gd name="connsiteX112" fmla="*/ 5084064 w 8741664"/>
              <a:gd name="connsiteY112" fmla="*/ 146304 h 3227832"/>
              <a:gd name="connsiteX113" fmla="*/ 5138928 w 8741664"/>
              <a:gd name="connsiteY113" fmla="*/ 128016 h 3227832"/>
              <a:gd name="connsiteX114" fmla="*/ 5166360 w 8741664"/>
              <a:gd name="connsiteY114" fmla="*/ 118872 h 3227832"/>
              <a:gd name="connsiteX115" fmla="*/ 5202936 w 8741664"/>
              <a:gd name="connsiteY115" fmla="*/ 109728 h 3227832"/>
              <a:gd name="connsiteX116" fmla="*/ 5230368 w 8741664"/>
              <a:gd name="connsiteY116" fmla="*/ 100584 h 3227832"/>
              <a:gd name="connsiteX117" fmla="*/ 5321808 w 8741664"/>
              <a:gd name="connsiteY117" fmla="*/ 73152 h 3227832"/>
              <a:gd name="connsiteX118" fmla="*/ 5349240 w 8741664"/>
              <a:gd name="connsiteY118" fmla="*/ 64008 h 3227832"/>
              <a:gd name="connsiteX119" fmla="*/ 5376672 w 8741664"/>
              <a:gd name="connsiteY119" fmla="*/ 54864 h 3227832"/>
              <a:gd name="connsiteX120" fmla="*/ 5413248 w 8741664"/>
              <a:gd name="connsiteY120" fmla="*/ 45720 h 3227832"/>
              <a:gd name="connsiteX121" fmla="*/ 5577840 w 8741664"/>
              <a:gd name="connsiteY121" fmla="*/ 9144 h 3227832"/>
              <a:gd name="connsiteX122" fmla="*/ 5879592 w 8741664"/>
              <a:gd name="connsiteY122" fmla="*/ 0 h 3227832"/>
              <a:gd name="connsiteX123" fmla="*/ 6254496 w 8741664"/>
              <a:gd name="connsiteY123" fmla="*/ 9144 h 3227832"/>
              <a:gd name="connsiteX124" fmla="*/ 6336792 w 8741664"/>
              <a:gd name="connsiteY124" fmla="*/ 45720 h 3227832"/>
              <a:gd name="connsiteX125" fmla="*/ 6419088 w 8741664"/>
              <a:gd name="connsiteY125" fmla="*/ 109728 h 3227832"/>
              <a:gd name="connsiteX126" fmla="*/ 6473952 w 8741664"/>
              <a:gd name="connsiteY126" fmla="*/ 137160 h 3227832"/>
              <a:gd name="connsiteX127" fmla="*/ 6528816 w 8741664"/>
              <a:gd name="connsiteY127" fmla="*/ 155448 h 3227832"/>
              <a:gd name="connsiteX128" fmla="*/ 6556248 w 8741664"/>
              <a:gd name="connsiteY128" fmla="*/ 173736 h 3227832"/>
              <a:gd name="connsiteX129" fmla="*/ 6611112 w 8741664"/>
              <a:gd name="connsiteY129" fmla="*/ 192024 h 3227832"/>
              <a:gd name="connsiteX130" fmla="*/ 6665976 w 8741664"/>
              <a:gd name="connsiteY130" fmla="*/ 210312 h 3227832"/>
              <a:gd name="connsiteX131" fmla="*/ 6748272 w 8741664"/>
              <a:gd name="connsiteY131" fmla="*/ 237744 h 3227832"/>
              <a:gd name="connsiteX132" fmla="*/ 6775704 w 8741664"/>
              <a:gd name="connsiteY132" fmla="*/ 246888 h 3227832"/>
              <a:gd name="connsiteX133" fmla="*/ 6821424 w 8741664"/>
              <a:gd name="connsiteY133" fmla="*/ 256032 h 3227832"/>
              <a:gd name="connsiteX134" fmla="*/ 6903720 w 8741664"/>
              <a:gd name="connsiteY134" fmla="*/ 292608 h 3227832"/>
              <a:gd name="connsiteX135" fmla="*/ 6995160 w 8741664"/>
              <a:gd name="connsiteY135" fmla="*/ 320040 h 3227832"/>
              <a:gd name="connsiteX136" fmla="*/ 7022592 w 8741664"/>
              <a:gd name="connsiteY136" fmla="*/ 338328 h 3227832"/>
              <a:gd name="connsiteX137" fmla="*/ 7077456 w 8741664"/>
              <a:gd name="connsiteY137" fmla="*/ 356616 h 3227832"/>
              <a:gd name="connsiteX138" fmla="*/ 7187184 w 8741664"/>
              <a:gd name="connsiteY138" fmla="*/ 429768 h 3227832"/>
              <a:gd name="connsiteX139" fmla="*/ 7214616 w 8741664"/>
              <a:gd name="connsiteY139" fmla="*/ 448056 h 3227832"/>
              <a:gd name="connsiteX140" fmla="*/ 7269480 w 8741664"/>
              <a:gd name="connsiteY140" fmla="*/ 475488 h 3227832"/>
              <a:gd name="connsiteX141" fmla="*/ 7324344 w 8741664"/>
              <a:gd name="connsiteY141" fmla="*/ 493776 h 3227832"/>
              <a:gd name="connsiteX142" fmla="*/ 7388352 w 8741664"/>
              <a:gd name="connsiteY142" fmla="*/ 521208 h 3227832"/>
              <a:gd name="connsiteX143" fmla="*/ 7461504 w 8741664"/>
              <a:gd name="connsiteY143" fmla="*/ 548640 h 3227832"/>
              <a:gd name="connsiteX144" fmla="*/ 7507224 w 8741664"/>
              <a:gd name="connsiteY144" fmla="*/ 566928 h 3227832"/>
              <a:gd name="connsiteX145" fmla="*/ 7571232 w 8741664"/>
              <a:gd name="connsiteY145" fmla="*/ 603504 h 3227832"/>
              <a:gd name="connsiteX146" fmla="*/ 7644384 w 8741664"/>
              <a:gd name="connsiteY146" fmla="*/ 612648 h 3227832"/>
              <a:gd name="connsiteX147" fmla="*/ 7754112 w 8741664"/>
              <a:gd name="connsiteY147" fmla="*/ 640080 h 3227832"/>
              <a:gd name="connsiteX148" fmla="*/ 7790688 w 8741664"/>
              <a:gd name="connsiteY148" fmla="*/ 649224 h 3227832"/>
              <a:gd name="connsiteX149" fmla="*/ 7836408 w 8741664"/>
              <a:gd name="connsiteY149" fmla="*/ 658368 h 3227832"/>
              <a:gd name="connsiteX150" fmla="*/ 7863840 w 8741664"/>
              <a:gd name="connsiteY150" fmla="*/ 676656 h 3227832"/>
              <a:gd name="connsiteX151" fmla="*/ 7991856 w 8741664"/>
              <a:gd name="connsiteY151" fmla="*/ 704088 h 3227832"/>
              <a:gd name="connsiteX152" fmla="*/ 8019288 w 8741664"/>
              <a:gd name="connsiteY152" fmla="*/ 722376 h 3227832"/>
              <a:gd name="connsiteX153" fmla="*/ 8074152 w 8741664"/>
              <a:gd name="connsiteY153" fmla="*/ 740664 h 3227832"/>
              <a:gd name="connsiteX154" fmla="*/ 8129016 w 8741664"/>
              <a:gd name="connsiteY154" fmla="*/ 768096 h 3227832"/>
              <a:gd name="connsiteX155" fmla="*/ 8156448 w 8741664"/>
              <a:gd name="connsiteY155" fmla="*/ 786384 h 3227832"/>
              <a:gd name="connsiteX156" fmla="*/ 8183880 w 8741664"/>
              <a:gd name="connsiteY156" fmla="*/ 795528 h 3227832"/>
              <a:gd name="connsiteX157" fmla="*/ 8211312 w 8741664"/>
              <a:gd name="connsiteY157" fmla="*/ 813816 h 3227832"/>
              <a:gd name="connsiteX158" fmla="*/ 8238744 w 8741664"/>
              <a:gd name="connsiteY158" fmla="*/ 822960 h 3227832"/>
              <a:gd name="connsiteX159" fmla="*/ 8321040 w 8741664"/>
              <a:gd name="connsiteY159" fmla="*/ 841248 h 3227832"/>
              <a:gd name="connsiteX160" fmla="*/ 8522208 w 8741664"/>
              <a:gd name="connsiteY160" fmla="*/ 868680 h 3227832"/>
              <a:gd name="connsiteX161" fmla="*/ 8650224 w 8741664"/>
              <a:gd name="connsiteY161" fmla="*/ 886968 h 3227832"/>
              <a:gd name="connsiteX162" fmla="*/ 8741664 w 8741664"/>
              <a:gd name="connsiteY162" fmla="*/ 896112 h 3227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8741664" h="3227832">
                <a:moveTo>
                  <a:pt x="0" y="3227832"/>
                </a:moveTo>
                <a:cubicBezTo>
                  <a:pt x="21336" y="3224784"/>
                  <a:pt x="42874" y="3222915"/>
                  <a:pt x="64008" y="3218688"/>
                </a:cubicBezTo>
                <a:cubicBezTo>
                  <a:pt x="73459" y="3216798"/>
                  <a:pt x="81886" y="3210818"/>
                  <a:pt x="91440" y="3209544"/>
                </a:cubicBezTo>
                <a:cubicBezTo>
                  <a:pt x="127821" y="3204693"/>
                  <a:pt x="164592" y="3203448"/>
                  <a:pt x="201168" y="3200400"/>
                </a:cubicBezTo>
                <a:cubicBezTo>
                  <a:pt x="219456" y="3194304"/>
                  <a:pt x="239992" y="3192805"/>
                  <a:pt x="256032" y="3182112"/>
                </a:cubicBezTo>
                <a:cubicBezTo>
                  <a:pt x="274320" y="3169920"/>
                  <a:pt x="290044" y="3152487"/>
                  <a:pt x="310896" y="3145536"/>
                </a:cubicBezTo>
                <a:cubicBezTo>
                  <a:pt x="373602" y="3124634"/>
                  <a:pt x="295774" y="3149317"/>
                  <a:pt x="384048" y="3127248"/>
                </a:cubicBezTo>
                <a:cubicBezTo>
                  <a:pt x="393399" y="3124910"/>
                  <a:pt x="402071" y="3120195"/>
                  <a:pt x="411480" y="3118104"/>
                </a:cubicBezTo>
                <a:cubicBezTo>
                  <a:pt x="429579" y="3114082"/>
                  <a:pt x="448056" y="3112008"/>
                  <a:pt x="466344" y="3108960"/>
                </a:cubicBezTo>
                <a:cubicBezTo>
                  <a:pt x="521642" y="3072095"/>
                  <a:pt x="466281" y="3103095"/>
                  <a:pt x="566928" y="3081528"/>
                </a:cubicBezTo>
                <a:cubicBezTo>
                  <a:pt x="585777" y="3077489"/>
                  <a:pt x="603504" y="3069336"/>
                  <a:pt x="621792" y="3063240"/>
                </a:cubicBezTo>
                <a:cubicBezTo>
                  <a:pt x="690743" y="3040256"/>
                  <a:pt x="605752" y="3071260"/>
                  <a:pt x="676656" y="3035808"/>
                </a:cubicBezTo>
                <a:cubicBezTo>
                  <a:pt x="685277" y="3031497"/>
                  <a:pt x="695467" y="3030975"/>
                  <a:pt x="704088" y="3026664"/>
                </a:cubicBezTo>
                <a:cubicBezTo>
                  <a:pt x="713918" y="3021749"/>
                  <a:pt x="721690" y="3013291"/>
                  <a:pt x="731520" y="3008376"/>
                </a:cubicBezTo>
                <a:cubicBezTo>
                  <a:pt x="740141" y="3004065"/>
                  <a:pt x="750331" y="3003543"/>
                  <a:pt x="758952" y="2999232"/>
                </a:cubicBezTo>
                <a:cubicBezTo>
                  <a:pt x="768782" y="2994317"/>
                  <a:pt x="776554" y="2985859"/>
                  <a:pt x="786384" y="2980944"/>
                </a:cubicBezTo>
                <a:cubicBezTo>
                  <a:pt x="795005" y="2976633"/>
                  <a:pt x="805390" y="2976481"/>
                  <a:pt x="813816" y="2971800"/>
                </a:cubicBezTo>
                <a:cubicBezTo>
                  <a:pt x="833029" y="2961126"/>
                  <a:pt x="847828" y="2942175"/>
                  <a:pt x="868680" y="2935224"/>
                </a:cubicBezTo>
                <a:cubicBezTo>
                  <a:pt x="877824" y="2932176"/>
                  <a:pt x="887686" y="2930761"/>
                  <a:pt x="896112" y="2926080"/>
                </a:cubicBezTo>
                <a:cubicBezTo>
                  <a:pt x="915325" y="2915406"/>
                  <a:pt x="950976" y="2889504"/>
                  <a:pt x="950976" y="2889504"/>
                </a:cubicBezTo>
                <a:cubicBezTo>
                  <a:pt x="957072" y="2880360"/>
                  <a:pt x="960993" y="2869309"/>
                  <a:pt x="969264" y="2862072"/>
                </a:cubicBezTo>
                <a:cubicBezTo>
                  <a:pt x="985805" y="2847598"/>
                  <a:pt x="1024128" y="2825496"/>
                  <a:pt x="1024128" y="2825496"/>
                </a:cubicBezTo>
                <a:cubicBezTo>
                  <a:pt x="1045464" y="2793492"/>
                  <a:pt x="1051560" y="2776728"/>
                  <a:pt x="1097280" y="2761488"/>
                </a:cubicBezTo>
                <a:cubicBezTo>
                  <a:pt x="1106424" y="2758440"/>
                  <a:pt x="1116286" y="2757025"/>
                  <a:pt x="1124712" y="2752344"/>
                </a:cubicBezTo>
                <a:cubicBezTo>
                  <a:pt x="1143925" y="2741670"/>
                  <a:pt x="1164034" y="2731310"/>
                  <a:pt x="1179576" y="2715768"/>
                </a:cubicBezTo>
                <a:cubicBezTo>
                  <a:pt x="1188720" y="2706624"/>
                  <a:pt x="1195780" y="2694752"/>
                  <a:pt x="1207008" y="2688336"/>
                </a:cubicBezTo>
                <a:cubicBezTo>
                  <a:pt x="1217919" y="2682101"/>
                  <a:pt x="1231500" y="2682644"/>
                  <a:pt x="1243584" y="2679192"/>
                </a:cubicBezTo>
                <a:cubicBezTo>
                  <a:pt x="1252852" y="2676544"/>
                  <a:pt x="1262395" y="2674359"/>
                  <a:pt x="1271016" y="2670048"/>
                </a:cubicBezTo>
                <a:cubicBezTo>
                  <a:pt x="1280846" y="2665133"/>
                  <a:pt x="1287740" y="2654231"/>
                  <a:pt x="1298448" y="2651760"/>
                </a:cubicBezTo>
                <a:cubicBezTo>
                  <a:pt x="1328296" y="2644872"/>
                  <a:pt x="1359493" y="2646415"/>
                  <a:pt x="1389888" y="2642616"/>
                </a:cubicBezTo>
                <a:cubicBezTo>
                  <a:pt x="1408285" y="2640316"/>
                  <a:pt x="1426653" y="2637494"/>
                  <a:pt x="1444752" y="2633472"/>
                </a:cubicBezTo>
                <a:cubicBezTo>
                  <a:pt x="1494774" y="2622356"/>
                  <a:pt x="1450295" y="2627961"/>
                  <a:pt x="1499616" y="2606040"/>
                </a:cubicBezTo>
                <a:cubicBezTo>
                  <a:pt x="1517232" y="2598211"/>
                  <a:pt x="1536192" y="2593848"/>
                  <a:pt x="1554480" y="2587752"/>
                </a:cubicBezTo>
                <a:cubicBezTo>
                  <a:pt x="1563624" y="2584704"/>
                  <a:pt x="1573892" y="2583955"/>
                  <a:pt x="1581912" y="2578608"/>
                </a:cubicBezTo>
                <a:cubicBezTo>
                  <a:pt x="1600200" y="2566416"/>
                  <a:pt x="1615924" y="2548983"/>
                  <a:pt x="1636776" y="2542032"/>
                </a:cubicBezTo>
                <a:cubicBezTo>
                  <a:pt x="1645920" y="2538984"/>
                  <a:pt x="1655587" y="2537199"/>
                  <a:pt x="1664208" y="2532888"/>
                </a:cubicBezTo>
                <a:cubicBezTo>
                  <a:pt x="1698262" y="2515861"/>
                  <a:pt x="1688738" y="2512447"/>
                  <a:pt x="1719072" y="2487168"/>
                </a:cubicBezTo>
                <a:cubicBezTo>
                  <a:pt x="1727515" y="2480133"/>
                  <a:pt x="1737360" y="2474976"/>
                  <a:pt x="1746504" y="2468880"/>
                </a:cubicBezTo>
                <a:cubicBezTo>
                  <a:pt x="1779138" y="2419929"/>
                  <a:pt x="1757021" y="2449219"/>
                  <a:pt x="1819656" y="2386584"/>
                </a:cubicBezTo>
                <a:cubicBezTo>
                  <a:pt x="1828800" y="2377440"/>
                  <a:pt x="1839915" y="2369912"/>
                  <a:pt x="1847088" y="2359152"/>
                </a:cubicBezTo>
                <a:cubicBezTo>
                  <a:pt x="1899499" y="2280536"/>
                  <a:pt x="1836662" y="2380004"/>
                  <a:pt x="1874520" y="2304288"/>
                </a:cubicBezTo>
                <a:cubicBezTo>
                  <a:pt x="1887251" y="2278827"/>
                  <a:pt x="1900017" y="2269647"/>
                  <a:pt x="1920240" y="2249424"/>
                </a:cubicBezTo>
                <a:cubicBezTo>
                  <a:pt x="1927677" y="2227113"/>
                  <a:pt x="1929946" y="2212286"/>
                  <a:pt x="1947672" y="2194560"/>
                </a:cubicBezTo>
                <a:cubicBezTo>
                  <a:pt x="1955443" y="2186789"/>
                  <a:pt x="1965960" y="2182368"/>
                  <a:pt x="1975104" y="2176272"/>
                </a:cubicBezTo>
                <a:cubicBezTo>
                  <a:pt x="1995696" y="2114496"/>
                  <a:pt x="1967138" y="2181457"/>
                  <a:pt x="2011680" y="2130552"/>
                </a:cubicBezTo>
                <a:cubicBezTo>
                  <a:pt x="2026154" y="2114011"/>
                  <a:pt x="2032714" y="2091230"/>
                  <a:pt x="2048256" y="2075688"/>
                </a:cubicBezTo>
                <a:cubicBezTo>
                  <a:pt x="2057400" y="2066544"/>
                  <a:pt x="2067749" y="2058464"/>
                  <a:pt x="2075688" y="2048256"/>
                </a:cubicBezTo>
                <a:cubicBezTo>
                  <a:pt x="2089182" y="2030906"/>
                  <a:pt x="2093976" y="2005584"/>
                  <a:pt x="2112264" y="1993392"/>
                </a:cubicBezTo>
                <a:cubicBezTo>
                  <a:pt x="2121408" y="1987296"/>
                  <a:pt x="2131253" y="1982139"/>
                  <a:pt x="2139696" y="1975104"/>
                </a:cubicBezTo>
                <a:cubicBezTo>
                  <a:pt x="2161544" y="1956897"/>
                  <a:pt x="2195861" y="1916336"/>
                  <a:pt x="2203704" y="1892808"/>
                </a:cubicBezTo>
                <a:lnTo>
                  <a:pt x="2231136" y="1810512"/>
                </a:lnTo>
                <a:cubicBezTo>
                  <a:pt x="2234184" y="1801368"/>
                  <a:pt x="2234933" y="1791100"/>
                  <a:pt x="2240280" y="1783080"/>
                </a:cubicBezTo>
                <a:lnTo>
                  <a:pt x="2276856" y="1728216"/>
                </a:lnTo>
                <a:cubicBezTo>
                  <a:pt x="2282952" y="1719072"/>
                  <a:pt x="2286000" y="1706880"/>
                  <a:pt x="2295144" y="1700784"/>
                </a:cubicBezTo>
                <a:lnTo>
                  <a:pt x="2322576" y="1682496"/>
                </a:lnTo>
                <a:cubicBezTo>
                  <a:pt x="2328672" y="1673352"/>
                  <a:pt x="2333563" y="1663278"/>
                  <a:pt x="2340864" y="1655064"/>
                </a:cubicBezTo>
                <a:cubicBezTo>
                  <a:pt x="2358047" y="1635734"/>
                  <a:pt x="2381382" y="1621719"/>
                  <a:pt x="2395728" y="1600200"/>
                </a:cubicBezTo>
                <a:cubicBezTo>
                  <a:pt x="2401824" y="1591056"/>
                  <a:pt x="2406245" y="1580539"/>
                  <a:pt x="2414016" y="1572768"/>
                </a:cubicBezTo>
                <a:cubicBezTo>
                  <a:pt x="2424792" y="1561992"/>
                  <a:pt x="2439816" y="1556112"/>
                  <a:pt x="2450592" y="1545336"/>
                </a:cubicBezTo>
                <a:cubicBezTo>
                  <a:pt x="2458363" y="1537565"/>
                  <a:pt x="2461109" y="1525675"/>
                  <a:pt x="2468880" y="1517904"/>
                </a:cubicBezTo>
                <a:cubicBezTo>
                  <a:pt x="2495085" y="1491699"/>
                  <a:pt x="2493996" y="1505346"/>
                  <a:pt x="2523744" y="1490472"/>
                </a:cubicBezTo>
                <a:cubicBezTo>
                  <a:pt x="2533574" y="1485557"/>
                  <a:pt x="2541634" y="1477636"/>
                  <a:pt x="2551176" y="1472184"/>
                </a:cubicBezTo>
                <a:cubicBezTo>
                  <a:pt x="2563011" y="1465421"/>
                  <a:pt x="2576660" y="1461819"/>
                  <a:pt x="2587752" y="1453896"/>
                </a:cubicBezTo>
                <a:cubicBezTo>
                  <a:pt x="2598275" y="1446380"/>
                  <a:pt x="2605250" y="1434743"/>
                  <a:pt x="2615184" y="1426464"/>
                </a:cubicBezTo>
                <a:cubicBezTo>
                  <a:pt x="2623627" y="1419429"/>
                  <a:pt x="2634402" y="1415477"/>
                  <a:pt x="2642616" y="1408176"/>
                </a:cubicBezTo>
                <a:cubicBezTo>
                  <a:pt x="2661946" y="1390993"/>
                  <a:pt x="2679192" y="1371600"/>
                  <a:pt x="2697480" y="1353312"/>
                </a:cubicBezTo>
                <a:cubicBezTo>
                  <a:pt x="2706624" y="1344168"/>
                  <a:pt x="2714152" y="1333053"/>
                  <a:pt x="2724912" y="1325880"/>
                </a:cubicBezTo>
                <a:cubicBezTo>
                  <a:pt x="2793020" y="1280474"/>
                  <a:pt x="2709370" y="1338832"/>
                  <a:pt x="2779776" y="1280160"/>
                </a:cubicBezTo>
                <a:cubicBezTo>
                  <a:pt x="2788219" y="1273125"/>
                  <a:pt x="2798765" y="1268907"/>
                  <a:pt x="2807208" y="1261872"/>
                </a:cubicBezTo>
                <a:cubicBezTo>
                  <a:pt x="2852871" y="1223819"/>
                  <a:pt x="2813863" y="1241366"/>
                  <a:pt x="2862072" y="1225296"/>
                </a:cubicBezTo>
                <a:cubicBezTo>
                  <a:pt x="2914483" y="1146680"/>
                  <a:pt x="2844696" y="1239197"/>
                  <a:pt x="2907792" y="1188720"/>
                </a:cubicBezTo>
                <a:cubicBezTo>
                  <a:pt x="2966878" y="1141451"/>
                  <a:pt x="2884561" y="1175128"/>
                  <a:pt x="2953512" y="1152144"/>
                </a:cubicBezTo>
                <a:cubicBezTo>
                  <a:pt x="2971800" y="1133856"/>
                  <a:pt x="2986857" y="1111626"/>
                  <a:pt x="3008376" y="1097280"/>
                </a:cubicBezTo>
                <a:cubicBezTo>
                  <a:pt x="3017520" y="1091184"/>
                  <a:pt x="3027365" y="1086027"/>
                  <a:pt x="3035808" y="1078992"/>
                </a:cubicBezTo>
                <a:cubicBezTo>
                  <a:pt x="3045742" y="1070713"/>
                  <a:pt x="3052480" y="1058733"/>
                  <a:pt x="3063240" y="1051560"/>
                </a:cubicBezTo>
                <a:cubicBezTo>
                  <a:pt x="3071260" y="1046213"/>
                  <a:pt x="3082246" y="1047097"/>
                  <a:pt x="3090672" y="1042416"/>
                </a:cubicBezTo>
                <a:cubicBezTo>
                  <a:pt x="3109885" y="1031742"/>
                  <a:pt x="3145536" y="1005840"/>
                  <a:pt x="3145536" y="1005840"/>
                </a:cubicBezTo>
                <a:cubicBezTo>
                  <a:pt x="3151632" y="996696"/>
                  <a:pt x="3154505" y="984233"/>
                  <a:pt x="3163824" y="978408"/>
                </a:cubicBezTo>
                <a:cubicBezTo>
                  <a:pt x="3180171" y="968191"/>
                  <a:pt x="3202648" y="970813"/>
                  <a:pt x="3218688" y="960120"/>
                </a:cubicBezTo>
                <a:lnTo>
                  <a:pt x="3246120" y="941832"/>
                </a:lnTo>
                <a:cubicBezTo>
                  <a:pt x="3296317" y="866536"/>
                  <a:pt x="3230685" y="952821"/>
                  <a:pt x="3291840" y="905256"/>
                </a:cubicBezTo>
                <a:cubicBezTo>
                  <a:pt x="3312255" y="889378"/>
                  <a:pt x="3328416" y="868680"/>
                  <a:pt x="3346704" y="850392"/>
                </a:cubicBezTo>
                <a:cubicBezTo>
                  <a:pt x="3355848" y="841248"/>
                  <a:pt x="3363376" y="830133"/>
                  <a:pt x="3374136" y="822960"/>
                </a:cubicBezTo>
                <a:cubicBezTo>
                  <a:pt x="3437020" y="781037"/>
                  <a:pt x="3408148" y="793335"/>
                  <a:pt x="3456432" y="777240"/>
                </a:cubicBezTo>
                <a:cubicBezTo>
                  <a:pt x="3462528" y="768096"/>
                  <a:pt x="3466949" y="757579"/>
                  <a:pt x="3474720" y="749808"/>
                </a:cubicBezTo>
                <a:cubicBezTo>
                  <a:pt x="3488260" y="736268"/>
                  <a:pt x="3557198" y="691775"/>
                  <a:pt x="3566160" y="685800"/>
                </a:cubicBezTo>
                <a:cubicBezTo>
                  <a:pt x="3575304" y="679704"/>
                  <a:pt x="3582816" y="669667"/>
                  <a:pt x="3593592" y="667512"/>
                </a:cubicBezTo>
                <a:cubicBezTo>
                  <a:pt x="3618129" y="662605"/>
                  <a:pt x="3674288" y="653339"/>
                  <a:pt x="3694176" y="640080"/>
                </a:cubicBezTo>
                <a:cubicBezTo>
                  <a:pt x="3703320" y="633984"/>
                  <a:pt x="3711507" y="626121"/>
                  <a:pt x="3721608" y="621792"/>
                </a:cubicBezTo>
                <a:cubicBezTo>
                  <a:pt x="3757389" y="606457"/>
                  <a:pt x="3776168" y="618946"/>
                  <a:pt x="3813048" y="594360"/>
                </a:cubicBezTo>
                <a:cubicBezTo>
                  <a:pt x="3856520" y="565379"/>
                  <a:pt x="3830054" y="579547"/>
                  <a:pt x="3895344" y="557784"/>
                </a:cubicBezTo>
                <a:cubicBezTo>
                  <a:pt x="3904488" y="554736"/>
                  <a:pt x="3914756" y="553987"/>
                  <a:pt x="3922776" y="548640"/>
                </a:cubicBezTo>
                <a:cubicBezTo>
                  <a:pt x="3931920" y="542544"/>
                  <a:pt x="3940165" y="534815"/>
                  <a:pt x="3950208" y="530352"/>
                </a:cubicBezTo>
                <a:cubicBezTo>
                  <a:pt x="3967824" y="522523"/>
                  <a:pt x="3986784" y="518160"/>
                  <a:pt x="4005072" y="512064"/>
                </a:cubicBezTo>
                <a:cubicBezTo>
                  <a:pt x="4070845" y="490140"/>
                  <a:pt x="3988708" y="516739"/>
                  <a:pt x="4069080" y="493776"/>
                </a:cubicBezTo>
                <a:cubicBezTo>
                  <a:pt x="4078348" y="491128"/>
                  <a:pt x="4087120" y="486799"/>
                  <a:pt x="4096512" y="484632"/>
                </a:cubicBezTo>
                <a:cubicBezTo>
                  <a:pt x="4126800" y="477643"/>
                  <a:pt x="4158463" y="476174"/>
                  <a:pt x="4187952" y="466344"/>
                </a:cubicBezTo>
                <a:cubicBezTo>
                  <a:pt x="4236971" y="450004"/>
                  <a:pt x="4194898" y="462768"/>
                  <a:pt x="4261104" y="448056"/>
                </a:cubicBezTo>
                <a:cubicBezTo>
                  <a:pt x="4273372" y="445330"/>
                  <a:pt x="4285412" y="441638"/>
                  <a:pt x="4297680" y="438912"/>
                </a:cubicBezTo>
                <a:cubicBezTo>
                  <a:pt x="4424339" y="410765"/>
                  <a:pt x="4237284" y="456297"/>
                  <a:pt x="4416552" y="411480"/>
                </a:cubicBezTo>
                <a:cubicBezTo>
                  <a:pt x="4471830" y="397661"/>
                  <a:pt x="4441206" y="406310"/>
                  <a:pt x="4507992" y="384048"/>
                </a:cubicBezTo>
                <a:cubicBezTo>
                  <a:pt x="4517136" y="381000"/>
                  <a:pt x="4527404" y="380251"/>
                  <a:pt x="4535424" y="374904"/>
                </a:cubicBezTo>
                <a:cubicBezTo>
                  <a:pt x="4578896" y="345923"/>
                  <a:pt x="4552430" y="360091"/>
                  <a:pt x="4617720" y="338328"/>
                </a:cubicBezTo>
                <a:cubicBezTo>
                  <a:pt x="4626864" y="335280"/>
                  <a:pt x="4637132" y="334531"/>
                  <a:pt x="4645152" y="329184"/>
                </a:cubicBezTo>
                <a:cubicBezTo>
                  <a:pt x="4688624" y="300203"/>
                  <a:pt x="4662158" y="314371"/>
                  <a:pt x="4727448" y="292608"/>
                </a:cubicBezTo>
                <a:cubicBezTo>
                  <a:pt x="4736592" y="289560"/>
                  <a:pt x="4746860" y="288811"/>
                  <a:pt x="4754880" y="283464"/>
                </a:cubicBezTo>
                <a:cubicBezTo>
                  <a:pt x="4764024" y="277368"/>
                  <a:pt x="4772269" y="269639"/>
                  <a:pt x="4782312" y="265176"/>
                </a:cubicBezTo>
                <a:cubicBezTo>
                  <a:pt x="4799928" y="257347"/>
                  <a:pt x="4818888" y="252984"/>
                  <a:pt x="4837176" y="246888"/>
                </a:cubicBezTo>
                <a:cubicBezTo>
                  <a:pt x="4846320" y="243840"/>
                  <a:pt x="4856588" y="243091"/>
                  <a:pt x="4864608" y="237744"/>
                </a:cubicBezTo>
                <a:cubicBezTo>
                  <a:pt x="4908080" y="208763"/>
                  <a:pt x="4881614" y="222931"/>
                  <a:pt x="4946904" y="201168"/>
                </a:cubicBezTo>
                <a:cubicBezTo>
                  <a:pt x="4956048" y="198120"/>
                  <a:pt x="4966316" y="197371"/>
                  <a:pt x="4974336" y="192024"/>
                </a:cubicBezTo>
                <a:cubicBezTo>
                  <a:pt x="4983480" y="185928"/>
                  <a:pt x="4991725" y="178199"/>
                  <a:pt x="5001768" y="173736"/>
                </a:cubicBezTo>
                <a:lnTo>
                  <a:pt x="5084064" y="146304"/>
                </a:lnTo>
                <a:lnTo>
                  <a:pt x="5138928" y="128016"/>
                </a:lnTo>
                <a:cubicBezTo>
                  <a:pt x="5148072" y="124968"/>
                  <a:pt x="5157009" y="121210"/>
                  <a:pt x="5166360" y="118872"/>
                </a:cubicBezTo>
                <a:cubicBezTo>
                  <a:pt x="5178552" y="115824"/>
                  <a:pt x="5190852" y="113180"/>
                  <a:pt x="5202936" y="109728"/>
                </a:cubicBezTo>
                <a:cubicBezTo>
                  <a:pt x="5212204" y="107080"/>
                  <a:pt x="5221100" y="103232"/>
                  <a:pt x="5230368" y="100584"/>
                </a:cubicBezTo>
                <a:cubicBezTo>
                  <a:pt x="5327104" y="72945"/>
                  <a:pt x="5191428" y="116612"/>
                  <a:pt x="5321808" y="73152"/>
                </a:cubicBezTo>
                <a:lnTo>
                  <a:pt x="5349240" y="64008"/>
                </a:lnTo>
                <a:cubicBezTo>
                  <a:pt x="5358384" y="60960"/>
                  <a:pt x="5367321" y="57202"/>
                  <a:pt x="5376672" y="54864"/>
                </a:cubicBezTo>
                <a:cubicBezTo>
                  <a:pt x="5388864" y="51816"/>
                  <a:pt x="5401211" y="49331"/>
                  <a:pt x="5413248" y="45720"/>
                </a:cubicBezTo>
                <a:cubicBezTo>
                  <a:pt x="5480577" y="25521"/>
                  <a:pt x="5492785" y="11721"/>
                  <a:pt x="5577840" y="9144"/>
                </a:cubicBezTo>
                <a:lnTo>
                  <a:pt x="5879592" y="0"/>
                </a:lnTo>
                <a:cubicBezTo>
                  <a:pt x="6004560" y="3048"/>
                  <a:pt x="6129745" y="1181"/>
                  <a:pt x="6254496" y="9144"/>
                </a:cubicBezTo>
                <a:cubicBezTo>
                  <a:pt x="6280403" y="10798"/>
                  <a:pt x="6315772" y="28203"/>
                  <a:pt x="6336792" y="45720"/>
                </a:cubicBezTo>
                <a:cubicBezTo>
                  <a:pt x="6368351" y="72019"/>
                  <a:pt x="6372866" y="94321"/>
                  <a:pt x="6419088" y="109728"/>
                </a:cubicBezTo>
                <a:cubicBezTo>
                  <a:pt x="6519132" y="143076"/>
                  <a:pt x="6367597" y="89891"/>
                  <a:pt x="6473952" y="137160"/>
                </a:cubicBezTo>
                <a:cubicBezTo>
                  <a:pt x="6491568" y="144989"/>
                  <a:pt x="6512776" y="144755"/>
                  <a:pt x="6528816" y="155448"/>
                </a:cubicBezTo>
                <a:cubicBezTo>
                  <a:pt x="6537960" y="161544"/>
                  <a:pt x="6546205" y="169273"/>
                  <a:pt x="6556248" y="173736"/>
                </a:cubicBezTo>
                <a:cubicBezTo>
                  <a:pt x="6573864" y="181565"/>
                  <a:pt x="6592824" y="185928"/>
                  <a:pt x="6611112" y="192024"/>
                </a:cubicBezTo>
                <a:lnTo>
                  <a:pt x="6665976" y="210312"/>
                </a:lnTo>
                <a:lnTo>
                  <a:pt x="6748272" y="237744"/>
                </a:lnTo>
                <a:cubicBezTo>
                  <a:pt x="6757416" y="240792"/>
                  <a:pt x="6766253" y="244998"/>
                  <a:pt x="6775704" y="246888"/>
                </a:cubicBezTo>
                <a:lnTo>
                  <a:pt x="6821424" y="256032"/>
                </a:lnTo>
                <a:cubicBezTo>
                  <a:pt x="6857451" y="280050"/>
                  <a:pt x="6851488" y="279550"/>
                  <a:pt x="6903720" y="292608"/>
                </a:cubicBezTo>
                <a:cubicBezTo>
                  <a:pt x="6924166" y="297720"/>
                  <a:pt x="6981803" y="311135"/>
                  <a:pt x="6995160" y="320040"/>
                </a:cubicBezTo>
                <a:cubicBezTo>
                  <a:pt x="7004304" y="326136"/>
                  <a:pt x="7012549" y="333865"/>
                  <a:pt x="7022592" y="338328"/>
                </a:cubicBezTo>
                <a:cubicBezTo>
                  <a:pt x="7040208" y="346157"/>
                  <a:pt x="7061416" y="345923"/>
                  <a:pt x="7077456" y="356616"/>
                </a:cubicBezTo>
                <a:lnTo>
                  <a:pt x="7187184" y="429768"/>
                </a:lnTo>
                <a:cubicBezTo>
                  <a:pt x="7196328" y="435864"/>
                  <a:pt x="7204190" y="444581"/>
                  <a:pt x="7214616" y="448056"/>
                </a:cubicBezTo>
                <a:cubicBezTo>
                  <a:pt x="7314660" y="481404"/>
                  <a:pt x="7163125" y="428219"/>
                  <a:pt x="7269480" y="475488"/>
                </a:cubicBezTo>
                <a:cubicBezTo>
                  <a:pt x="7287096" y="483317"/>
                  <a:pt x="7308304" y="483083"/>
                  <a:pt x="7324344" y="493776"/>
                </a:cubicBezTo>
                <a:cubicBezTo>
                  <a:pt x="7362233" y="519035"/>
                  <a:pt x="7341114" y="509399"/>
                  <a:pt x="7388352" y="521208"/>
                </a:cubicBezTo>
                <a:cubicBezTo>
                  <a:pt x="7439611" y="555380"/>
                  <a:pt x="7389600" y="527069"/>
                  <a:pt x="7461504" y="548640"/>
                </a:cubicBezTo>
                <a:cubicBezTo>
                  <a:pt x="7477226" y="553357"/>
                  <a:pt x="7492543" y="559587"/>
                  <a:pt x="7507224" y="566928"/>
                </a:cubicBezTo>
                <a:cubicBezTo>
                  <a:pt x="7534434" y="580533"/>
                  <a:pt x="7539170" y="595489"/>
                  <a:pt x="7571232" y="603504"/>
                </a:cubicBezTo>
                <a:cubicBezTo>
                  <a:pt x="7595072" y="609464"/>
                  <a:pt x="7620000" y="609600"/>
                  <a:pt x="7644384" y="612648"/>
                </a:cubicBezTo>
                <a:cubicBezTo>
                  <a:pt x="7708949" y="644931"/>
                  <a:pt x="7656599" y="623828"/>
                  <a:pt x="7754112" y="640080"/>
                </a:cubicBezTo>
                <a:cubicBezTo>
                  <a:pt x="7766508" y="642146"/>
                  <a:pt x="7778420" y="646498"/>
                  <a:pt x="7790688" y="649224"/>
                </a:cubicBezTo>
                <a:cubicBezTo>
                  <a:pt x="7805860" y="652595"/>
                  <a:pt x="7821168" y="655320"/>
                  <a:pt x="7836408" y="658368"/>
                </a:cubicBezTo>
                <a:cubicBezTo>
                  <a:pt x="7845552" y="664464"/>
                  <a:pt x="7853238" y="673764"/>
                  <a:pt x="7863840" y="676656"/>
                </a:cubicBezTo>
                <a:cubicBezTo>
                  <a:pt x="7906401" y="688264"/>
                  <a:pt x="7952682" y="677972"/>
                  <a:pt x="7991856" y="704088"/>
                </a:cubicBezTo>
                <a:cubicBezTo>
                  <a:pt x="8001000" y="710184"/>
                  <a:pt x="8009245" y="717913"/>
                  <a:pt x="8019288" y="722376"/>
                </a:cubicBezTo>
                <a:cubicBezTo>
                  <a:pt x="8036904" y="730205"/>
                  <a:pt x="8058112" y="729971"/>
                  <a:pt x="8074152" y="740664"/>
                </a:cubicBezTo>
                <a:cubicBezTo>
                  <a:pt x="8152768" y="793075"/>
                  <a:pt x="8053300" y="730238"/>
                  <a:pt x="8129016" y="768096"/>
                </a:cubicBezTo>
                <a:cubicBezTo>
                  <a:pt x="8138846" y="773011"/>
                  <a:pt x="8146618" y="781469"/>
                  <a:pt x="8156448" y="786384"/>
                </a:cubicBezTo>
                <a:cubicBezTo>
                  <a:pt x="8165069" y="790695"/>
                  <a:pt x="8175259" y="791217"/>
                  <a:pt x="8183880" y="795528"/>
                </a:cubicBezTo>
                <a:cubicBezTo>
                  <a:pt x="8193710" y="800443"/>
                  <a:pt x="8201482" y="808901"/>
                  <a:pt x="8211312" y="813816"/>
                </a:cubicBezTo>
                <a:cubicBezTo>
                  <a:pt x="8219933" y="818127"/>
                  <a:pt x="8229476" y="820312"/>
                  <a:pt x="8238744" y="822960"/>
                </a:cubicBezTo>
                <a:cubicBezTo>
                  <a:pt x="8263402" y="830005"/>
                  <a:pt x="8296382" y="836897"/>
                  <a:pt x="8321040" y="841248"/>
                </a:cubicBezTo>
                <a:cubicBezTo>
                  <a:pt x="8443042" y="862778"/>
                  <a:pt x="8408693" y="857328"/>
                  <a:pt x="8522208" y="868680"/>
                </a:cubicBezTo>
                <a:cubicBezTo>
                  <a:pt x="8582808" y="888880"/>
                  <a:pt x="8535748" y="875520"/>
                  <a:pt x="8650224" y="886968"/>
                </a:cubicBezTo>
                <a:cubicBezTo>
                  <a:pt x="8745030" y="896449"/>
                  <a:pt x="8703872" y="896112"/>
                  <a:pt x="8741664" y="896112"/>
                </a:cubicBezTo>
              </a:path>
            </a:pathLst>
          </a:custGeom>
          <a:noFill/>
          <a:ln w="28575">
            <a:solidFill>
              <a:srgbClr val="00B0F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 name="Oval 43"/>
          <p:cNvSpPr/>
          <p:nvPr/>
        </p:nvSpPr>
        <p:spPr>
          <a:xfrm>
            <a:off x="8202613" y="358933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7164388" y="31988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8734" name="TextBox 82"/>
          <p:cNvSpPr txBox="1">
            <a:spLocks noChangeArrowheads="1"/>
          </p:cNvSpPr>
          <p:nvPr/>
        </p:nvSpPr>
        <p:spPr bwMode="auto">
          <a:xfrm>
            <a:off x="6470650" y="2946400"/>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835m</a:t>
            </a:r>
            <a:endParaRPr lang="en-US" altLang="en-US" sz="1200" b="1">
              <a:latin typeface="Arial" panose="020B0604020202020204" pitchFamily="34" charset="0"/>
            </a:endParaRPr>
          </a:p>
        </p:txBody>
      </p:sp>
      <p:sp>
        <p:nvSpPr>
          <p:cNvPr id="28735" name="TextBox 75"/>
          <p:cNvSpPr txBox="1">
            <a:spLocks noChangeArrowheads="1"/>
          </p:cNvSpPr>
          <p:nvPr/>
        </p:nvSpPr>
        <p:spPr bwMode="auto">
          <a:xfrm>
            <a:off x="4622800" y="2814638"/>
            <a:ext cx="652463"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835m</a:t>
            </a:r>
            <a:endParaRPr lang="en-US" altLang="en-US" sz="1200" b="1">
              <a:latin typeface="Arial" panose="020B0604020202020204" pitchFamily="34" charset="0"/>
            </a:endParaRPr>
          </a:p>
        </p:txBody>
      </p:sp>
      <p:sp>
        <p:nvSpPr>
          <p:cNvPr id="28736" name="TextBox 71"/>
          <p:cNvSpPr txBox="1">
            <a:spLocks noChangeArrowheads="1"/>
          </p:cNvSpPr>
          <p:nvPr/>
        </p:nvSpPr>
        <p:spPr bwMode="auto">
          <a:xfrm>
            <a:off x="3379788" y="3589338"/>
            <a:ext cx="73501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800m</a:t>
            </a:r>
            <a:endParaRPr lang="en-US" altLang="en-US" sz="1200" b="1">
              <a:latin typeface="Arial" panose="020B0604020202020204" pitchFamily="34" charset="0"/>
            </a:endParaRPr>
          </a:p>
        </p:txBody>
      </p:sp>
      <p:sp>
        <p:nvSpPr>
          <p:cNvPr id="30" name="Oval 29"/>
          <p:cNvSpPr/>
          <p:nvPr/>
        </p:nvSpPr>
        <p:spPr>
          <a:xfrm>
            <a:off x="3224213" y="384016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8738" name="TextBox 62"/>
          <p:cNvSpPr txBox="1">
            <a:spLocks noChangeArrowheads="1"/>
          </p:cNvSpPr>
          <p:nvPr/>
        </p:nvSpPr>
        <p:spPr bwMode="auto">
          <a:xfrm rot="3431126">
            <a:off x="2214563" y="4718842"/>
            <a:ext cx="4540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750</a:t>
            </a:r>
            <a:endParaRPr lang="en-US" altLang="en-US" sz="1200" b="1" dirty="0">
              <a:latin typeface="Arial" panose="020B0604020202020204" pitchFamily="34" charset="0"/>
            </a:endParaRPr>
          </a:p>
        </p:txBody>
      </p:sp>
      <p:sp>
        <p:nvSpPr>
          <p:cNvPr id="28739" name="TextBox 70"/>
          <p:cNvSpPr txBox="1">
            <a:spLocks noChangeArrowheads="1"/>
          </p:cNvSpPr>
          <p:nvPr/>
        </p:nvSpPr>
        <p:spPr bwMode="auto">
          <a:xfrm>
            <a:off x="1665288" y="5010150"/>
            <a:ext cx="7032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a:latin typeface="Arial" panose="020B0604020202020204" pitchFamily="34" charset="0"/>
              </a:rPr>
              <a:t>700m</a:t>
            </a:r>
            <a:endParaRPr lang="en-US" altLang="en-US" sz="1200" b="1">
              <a:latin typeface="Arial" panose="020B0604020202020204" pitchFamily="34" charset="0"/>
            </a:endParaRPr>
          </a:p>
        </p:txBody>
      </p:sp>
      <p:sp>
        <p:nvSpPr>
          <p:cNvPr id="68" name="Oval 67"/>
          <p:cNvSpPr/>
          <p:nvPr/>
        </p:nvSpPr>
        <p:spPr>
          <a:xfrm>
            <a:off x="5267325" y="63134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28741" name="TextBox 69"/>
          <p:cNvSpPr txBox="1">
            <a:spLocks noChangeArrowheads="1"/>
          </p:cNvSpPr>
          <p:nvPr/>
        </p:nvSpPr>
        <p:spPr bwMode="auto">
          <a:xfrm>
            <a:off x="4523922" y="6137275"/>
            <a:ext cx="652463"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b="1" dirty="0">
                <a:latin typeface="Arial" panose="020B0604020202020204" pitchFamily="34" charset="0"/>
              </a:rPr>
              <a:t>900m</a:t>
            </a:r>
            <a:endParaRPr lang="en-US" altLang="en-US" sz="1200" b="1"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938" y="19050"/>
            <a:ext cx="8229600" cy="1143000"/>
          </a:xfrm>
        </p:spPr>
        <p:txBody>
          <a:bodyPr/>
          <a:lstStyle/>
          <a:p>
            <a:pPr algn="l"/>
            <a:r>
              <a:rPr lang="en-GB" altLang="en-US" sz="4000" b="1" dirty="0">
                <a:ea typeface="ＭＳ Ｐゴシック" panose="020B0600070205080204" pitchFamily="34" charset="-128"/>
              </a:rPr>
              <a:t>     Part 2 – Map interpretation</a:t>
            </a:r>
            <a:endParaRPr lang="en-US" altLang="en-US" sz="4000" b="1" dirty="0">
              <a:ea typeface="ＭＳ Ｐゴシック" panose="020B0600070205080204" pitchFamily="34" charset="-128"/>
            </a:endParaRPr>
          </a:p>
        </p:txBody>
      </p:sp>
      <p:sp>
        <p:nvSpPr>
          <p:cNvPr id="6147" name="Content Placeholder 2"/>
          <p:cNvSpPr>
            <a:spLocks noGrp="1"/>
          </p:cNvSpPr>
          <p:nvPr>
            <p:ph idx="1"/>
          </p:nvPr>
        </p:nvSpPr>
        <p:spPr>
          <a:xfrm>
            <a:off x="547688" y="1087408"/>
            <a:ext cx="7877175" cy="5450304"/>
          </a:xfrm>
        </p:spPr>
        <p:txBody>
          <a:bodyPr/>
          <a:lstStyle/>
          <a:p>
            <a:r>
              <a:rPr lang="en-US" altLang="en-US" sz="2800" dirty="0">
                <a:ea typeface="ＭＳ Ｐゴシック" panose="020B0600070205080204" pitchFamily="34" charset="-128"/>
                <a:cs typeface="Arial" panose="020B0604020202020204" pitchFamily="34" charset="0"/>
              </a:rPr>
              <a:t>Contour patterns can be used to recognise distinctive landforms such as ridges, </a:t>
            </a:r>
            <a:br>
              <a:rPr lang="en-US" altLang="en-US" sz="2800" dirty="0">
                <a:ea typeface="ＭＳ Ｐゴシック" panose="020B0600070205080204" pitchFamily="34" charset="-128"/>
                <a:cs typeface="Arial" panose="020B0604020202020204" pitchFamily="34" charset="0"/>
              </a:rPr>
            </a:br>
            <a:r>
              <a:rPr lang="en-US" altLang="en-US" sz="2800" dirty="0">
                <a:ea typeface="ＭＳ Ｐゴシック" panose="020B0600070205080204" pitchFamily="34" charset="-128"/>
                <a:cs typeface="Arial" panose="020B0604020202020204" pitchFamily="34" charset="0"/>
              </a:rPr>
              <a:t>valleys and hills </a:t>
            </a:r>
            <a:br>
              <a:rPr lang="en-US" altLang="en-US" sz="2800" dirty="0">
                <a:ea typeface="ＭＳ Ｐゴシック" panose="020B0600070205080204" pitchFamily="34" charset="-128"/>
                <a:cs typeface="Arial" panose="020B0604020202020204" pitchFamily="34" charset="0"/>
              </a:rPr>
            </a:br>
            <a:endParaRPr lang="en-US" altLang="en-US" sz="2800" dirty="0">
              <a:ea typeface="ＭＳ Ｐゴシック" panose="020B0600070205080204" pitchFamily="34" charset="-128"/>
              <a:cs typeface="Arial" panose="020B0604020202020204" pitchFamily="34" charset="0"/>
            </a:endParaRPr>
          </a:p>
          <a:p>
            <a:r>
              <a:rPr lang="en-US" altLang="en-US" sz="2800" dirty="0">
                <a:ea typeface="ＭＳ Ｐゴシック" panose="020B0600070205080204" pitchFamily="34" charset="-128"/>
                <a:cs typeface="Arial" panose="020B0604020202020204" pitchFamily="34" charset="0"/>
              </a:rPr>
              <a:t>Contours may appear as black or coloured lines </a:t>
            </a:r>
            <a:br>
              <a:rPr lang="en-US" altLang="en-US" sz="2800" dirty="0">
                <a:ea typeface="ＭＳ Ｐゴシック" panose="020B0600070205080204" pitchFamily="34" charset="-128"/>
                <a:cs typeface="Arial" panose="020B0604020202020204" pitchFamily="34" charset="0"/>
              </a:rPr>
            </a:br>
            <a:r>
              <a:rPr lang="en-US" altLang="en-US" sz="2800" dirty="0">
                <a:ea typeface="ＭＳ Ｐゴシック" panose="020B0600070205080204" pitchFamily="34" charset="-128"/>
                <a:cs typeface="Arial" panose="020B0604020202020204" pitchFamily="34" charset="0"/>
              </a:rPr>
              <a:t>on maps, and are often supported by colour shading to give an impression of relief</a:t>
            </a:r>
          </a:p>
          <a:p>
            <a:pPr marL="0" indent="0">
              <a:buNone/>
            </a:pPr>
            <a:endParaRPr lang="en-US" altLang="en-US" sz="2800" dirty="0">
              <a:ea typeface="ＭＳ Ｐゴシック" panose="020B0600070205080204" pitchFamily="34" charset="-128"/>
              <a:cs typeface="Arial" panose="020B0604020202020204" pitchFamily="34" charset="0"/>
            </a:endParaRPr>
          </a:p>
          <a:p>
            <a:r>
              <a:rPr lang="en-US" altLang="en-US" sz="2800" dirty="0">
                <a:ea typeface="ＭＳ Ｐゴシック" panose="020B0600070205080204" pitchFamily="34" charset="-128"/>
                <a:cs typeface="Arial" panose="020B0604020202020204" pitchFamily="34" charset="0"/>
              </a:rPr>
              <a:t>Cross-sections provide a useful way of visualizing the shape of the land surface, but care needs to be taken in their construction, particularly in terms of vertical exaggeration </a:t>
            </a:r>
          </a:p>
        </p:txBody>
      </p:sp>
    </p:spTree>
    <p:extLst>
      <p:ext uri="{BB962C8B-B14F-4D97-AF65-F5344CB8AC3E}">
        <p14:creationId xmlns:p14="http://schemas.microsoft.com/office/powerpoint/2010/main" val="42864175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OS District3.jpg"/>
          <p:cNvPicPr>
            <a:picLocks noChangeAspect="1"/>
          </p:cNvPicPr>
          <p:nvPr/>
        </p:nvPicPr>
        <p:blipFill>
          <a:blip r:embed="rId2">
            <a:extLst>
              <a:ext uri="{28A0092B-C50C-407E-A947-70E740481C1C}">
                <a14:useLocalDpi xmlns:a14="http://schemas.microsoft.com/office/drawing/2010/main" val="0"/>
              </a:ext>
            </a:extLst>
          </a:blip>
          <a:srcRect l="7919" t="13672" r="9785" b="14262"/>
          <a:stretch>
            <a:fillRect/>
          </a:stretch>
        </p:blipFill>
        <p:spPr bwMode="auto">
          <a:xfrm>
            <a:off x="514350" y="1265238"/>
            <a:ext cx="8113713" cy="46624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2332038" y="1447800"/>
            <a:ext cx="3856037" cy="2301875"/>
          </a:xfrm>
          <a:prstGeom prst="rect">
            <a:avLst/>
          </a:prstGeom>
          <a:noFill/>
          <a:ln w="44450">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700" name="Rectangle 28"/>
          <p:cNvSpPr>
            <a:spLocks noChangeArrowheads="1"/>
          </p:cNvSpPr>
          <p:nvPr/>
        </p:nvSpPr>
        <p:spPr bwMode="auto">
          <a:xfrm>
            <a:off x="492156" y="5940425"/>
            <a:ext cx="38417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mn-lt"/>
              </a:rPr>
              <a:t>© Crown Copyright/database right 2014. An Ordnance Survey/EDINA supplied service</a:t>
            </a:r>
            <a:r>
              <a:rPr lang="en-US" altLang="en-US" sz="800" dirty="0">
                <a:latin typeface="Arial" panose="020B0604020202020204" pitchFamily="34" charset="0"/>
              </a:rPr>
              <a:t>.</a:t>
            </a:r>
          </a:p>
        </p:txBody>
      </p:sp>
      <p:grpSp>
        <p:nvGrpSpPr>
          <p:cNvPr id="29701" name="Group 82"/>
          <p:cNvGrpSpPr>
            <a:grpSpLocks/>
          </p:cNvGrpSpPr>
          <p:nvPr/>
        </p:nvGrpSpPr>
        <p:grpSpPr bwMode="auto">
          <a:xfrm>
            <a:off x="466683" y="5101389"/>
            <a:ext cx="511886" cy="699336"/>
            <a:chOff x="5450585" y="336912"/>
            <a:chExt cx="511747" cy="915568"/>
          </a:xfrm>
        </p:grpSpPr>
        <p:cxnSp>
          <p:nvCxnSpPr>
            <p:cNvPr id="13" name="Straight Arrow Connector 12"/>
            <p:cNvCxnSpPr/>
            <p:nvPr/>
          </p:nvCxnSpPr>
          <p:spPr>
            <a:xfrm rot="16200000">
              <a:off x="5418900" y="959679"/>
              <a:ext cx="584015"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9706" name="TextBox 84"/>
            <p:cNvSpPr txBox="1">
              <a:spLocks noChangeArrowheads="1"/>
            </p:cNvSpPr>
            <p:nvPr/>
          </p:nvSpPr>
          <p:spPr bwMode="auto">
            <a:xfrm>
              <a:off x="5450585" y="336912"/>
              <a:ext cx="511747" cy="402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15" name="Straight Connector 14"/>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16" name="Straight Connector 15"/>
          <p:cNvCxnSpPr/>
          <p:nvPr/>
        </p:nvCxnSpPr>
        <p:spPr bwMode="auto">
          <a:xfrm flipV="1">
            <a:off x="7067550" y="5683250"/>
            <a:ext cx="750888" cy="1111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9703" name="TextBox 12"/>
          <p:cNvSpPr txBox="1">
            <a:spLocks noChangeArrowheads="1"/>
          </p:cNvSpPr>
          <p:nvPr/>
        </p:nvSpPr>
        <p:spPr bwMode="auto">
          <a:xfrm>
            <a:off x="6992938" y="5410200"/>
            <a:ext cx="871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a:latin typeface="Arial" panose="020B0604020202020204" pitchFamily="34" charset="0"/>
              </a:rPr>
              <a:t>1 km</a:t>
            </a:r>
            <a:endParaRPr lang="en-US" altLang="en-US" sz="1400" b="1">
              <a:latin typeface="Arial" panose="020B0604020202020204" pitchFamily="34" charset="0"/>
              <a:cs typeface="Arial" panose="020B0604020202020204" pitchFamily="34" charset="0"/>
            </a:endParaRPr>
          </a:p>
        </p:txBody>
      </p:sp>
      <p:sp>
        <p:nvSpPr>
          <p:cNvPr id="29704" name="TextBox 3"/>
          <p:cNvSpPr txBox="1">
            <a:spLocks noChangeArrowheads="1"/>
          </p:cNvSpPr>
          <p:nvPr/>
        </p:nvSpPr>
        <p:spPr bwMode="auto">
          <a:xfrm>
            <a:off x="346075" y="161925"/>
            <a:ext cx="84201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cs typeface="Arial" panose="020B0604020202020204" pitchFamily="34" charset="0"/>
              </a:rPr>
              <a:t>Previously we looked at the topography in this area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 let’s take a closer look at the contours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68300" y="273217"/>
            <a:ext cx="8412163" cy="51006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0723" name="TextBox 2"/>
          <p:cNvSpPr txBox="1">
            <a:spLocks noChangeArrowheads="1"/>
          </p:cNvSpPr>
          <p:nvPr/>
        </p:nvSpPr>
        <p:spPr bwMode="auto">
          <a:xfrm>
            <a:off x="346075" y="5730876"/>
            <a:ext cx="8813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cs typeface="Arial" panose="020B0604020202020204" pitchFamily="34" charset="0"/>
              </a:rPr>
              <a:t>What is the contour interval?</a:t>
            </a:r>
            <a:br>
              <a:rPr lang="en-US" altLang="en-US" sz="2400" dirty="0">
                <a:latin typeface="+mn-lt"/>
                <a:cs typeface="Arial" panose="020B0604020202020204" pitchFamily="34" charset="0"/>
              </a:rPr>
            </a:br>
            <a:r>
              <a:rPr lang="en-US" altLang="en-US" sz="2400" dirty="0">
                <a:latin typeface="+mn-lt"/>
                <a:cs typeface="Arial" panose="020B0604020202020204" pitchFamily="34" charset="0"/>
              </a:rPr>
              <a:t>Locate the 150m contour between </a:t>
            </a:r>
            <a:r>
              <a:rPr lang="en-US" altLang="en-US" sz="2400" dirty="0" err="1">
                <a:latin typeface="+mn-lt"/>
                <a:cs typeface="Arial" panose="020B0604020202020204" pitchFamily="34" charset="0"/>
              </a:rPr>
              <a:t>Shottle</a:t>
            </a:r>
            <a:r>
              <a:rPr lang="en-US" altLang="en-US" sz="2400" dirty="0">
                <a:latin typeface="+mn-lt"/>
                <a:cs typeface="Arial" panose="020B0604020202020204" pitchFamily="34" charset="0"/>
              </a:rPr>
              <a:t> and Blackbrook</a:t>
            </a:r>
            <a:endParaRPr lang="en-US" altLang="en-US" sz="2400" dirty="0">
              <a:latin typeface="Arial" panose="020B0604020202020204" pitchFamily="34" charset="0"/>
              <a:cs typeface="Arial" panose="020B0604020202020204" pitchFamily="34" charset="0"/>
            </a:endParaRPr>
          </a:p>
        </p:txBody>
      </p:sp>
      <p:grpSp>
        <p:nvGrpSpPr>
          <p:cNvPr id="2" name="Group 9"/>
          <p:cNvGrpSpPr/>
          <p:nvPr/>
        </p:nvGrpSpPr>
        <p:grpSpPr>
          <a:xfrm>
            <a:off x="7226447" y="2420341"/>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38918" name="TextBox 10"/>
          <p:cNvSpPr txBox="1">
            <a:spLocks noChangeArrowheads="1"/>
          </p:cNvSpPr>
          <p:nvPr/>
        </p:nvSpPr>
        <p:spPr bwMode="auto">
          <a:xfrm>
            <a:off x="5940425" y="1320044"/>
            <a:ext cx="1695450" cy="400110"/>
          </a:xfrm>
          <a:prstGeom prst="rect">
            <a:avLst/>
          </a:prstGeom>
          <a:solidFill>
            <a:schemeClr val="bg1"/>
          </a:solidFill>
          <a:ln w="9525">
            <a:solidFill>
              <a:srgbClr val="000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mn-lt"/>
              </a:rPr>
              <a:t>150m contour</a:t>
            </a:r>
          </a:p>
        </p:txBody>
      </p:sp>
      <p:cxnSp>
        <p:nvCxnSpPr>
          <p:cNvPr id="18" name="Straight Arrow Connector 17"/>
          <p:cNvCxnSpPr/>
          <p:nvPr/>
        </p:nvCxnSpPr>
        <p:spPr>
          <a:xfrm flipH="1">
            <a:off x="5803900" y="1720154"/>
            <a:ext cx="492125" cy="86747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727" name="Rectangle 28"/>
          <p:cNvSpPr>
            <a:spLocks noChangeArrowheads="1"/>
          </p:cNvSpPr>
          <p:nvPr/>
        </p:nvSpPr>
        <p:spPr bwMode="auto">
          <a:xfrm>
            <a:off x="365997" y="5352715"/>
            <a:ext cx="435700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30728" name="Group 82"/>
          <p:cNvGrpSpPr>
            <a:grpSpLocks/>
          </p:cNvGrpSpPr>
          <p:nvPr/>
        </p:nvGrpSpPr>
        <p:grpSpPr bwMode="auto">
          <a:xfrm>
            <a:off x="8401050" y="4560554"/>
            <a:ext cx="379413" cy="698834"/>
            <a:chOff x="5530775" y="337570"/>
            <a:chExt cx="379310" cy="914910"/>
          </a:xfrm>
        </p:grpSpPr>
        <p:cxnSp>
          <p:nvCxnSpPr>
            <p:cNvPr id="21" name="Straight Arrow Connector 20"/>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734" name="TextBox 84"/>
            <p:cNvSpPr txBox="1">
              <a:spLocks noChangeArrowheads="1"/>
            </p:cNvSpPr>
            <p:nvPr/>
          </p:nvSpPr>
          <p:spPr bwMode="auto">
            <a:xfrm>
              <a:off x="5530775" y="337570"/>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23" name="Straight Connector 22"/>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 name="Freeform 2"/>
          <p:cNvSpPr/>
          <p:nvPr/>
        </p:nvSpPr>
        <p:spPr>
          <a:xfrm>
            <a:off x="4033838" y="2587625"/>
            <a:ext cx="1747837" cy="850900"/>
          </a:xfrm>
          <a:custGeom>
            <a:avLst/>
            <a:gdLst>
              <a:gd name="connsiteX0" fmla="*/ 1747529 w 1747529"/>
              <a:gd name="connsiteY0" fmla="*/ 0 h 850900"/>
              <a:gd name="connsiteX1" fmla="*/ 1747529 w 1747529"/>
              <a:gd name="connsiteY1" fmla="*/ 0 h 850900"/>
              <a:gd name="connsiteX2" fmla="*/ 1742449 w 1747529"/>
              <a:gd name="connsiteY2" fmla="*/ 22860 h 850900"/>
              <a:gd name="connsiteX3" fmla="*/ 1737369 w 1747529"/>
              <a:gd name="connsiteY3" fmla="*/ 38100 h 850900"/>
              <a:gd name="connsiteX4" fmla="*/ 1729749 w 1747529"/>
              <a:gd name="connsiteY4" fmla="*/ 45720 h 850900"/>
              <a:gd name="connsiteX5" fmla="*/ 1722129 w 1747529"/>
              <a:gd name="connsiteY5" fmla="*/ 60960 h 850900"/>
              <a:gd name="connsiteX6" fmla="*/ 1714509 w 1747529"/>
              <a:gd name="connsiteY6" fmla="*/ 66040 h 850900"/>
              <a:gd name="connsiteX7" fmla="*/ 1711969 w 1747529"/>
              <a:gd name="connsiteY7" fmla="*/ 81280 h 850900"/>
              <a:gd name="connsiteX8" fmla="*/ 1709429 w 1747529"/>
              <a:gd name="connsiteY8" fmla="*/ 88900 h 850900"/>
              <a:gd name="connsiteX9" fmla="*/ 1706889 w 1747529"/>
              <a:gd name="connsiteY9" fmla="*/ 104140 h 850900"/>
              <a:gd name="connsiteX10" fmla="*/ 1701809 w 1747529"/>
              <a:gd name="connsiteY10" fmla="*/ 119380 h 850900"/>
              <a:gd name="connsiteX11" fmla="*/ 1699269 w 1747529"/>
              <a:gd name="connsiteY11" fmla="*/ 127000 h 850900"/>
              <a:gd name="connsiteX12" fmla="*/ 1696729 w 1747529"/>
              <a:gd name="connsiteY12" fmla="*/ 137160 h 850900"/>
              <a:gd name="connsiteX13" fmla="*/ 1691649 w 1747529"/>
              <a:gd name="connsiteY13" fmla="*/ 144780 h 850900"/>
              <a:gd name="connsiteX14" fmla="*/ 1689109 w 1747529"/>
              <a:gd name="connsiteY14" fmla="*/ 152400 h 850900"/>
              <a:gd name="connsiteX15" fmla="*/ 1671329 w 1747529"/>
              <a:gd name="connsiteY15" fmla="*/ 175260 h 850900"/>
              <a:gd name="connsiteX16" fmla="*/ 1658629 w 1747529"/>
              <a:gd name="connsiteY16" fmla="*/ 198120 h 850900"/>
              <a:gd name="connsiteX17" fmla="*/ 1653549 w 1747529"/>
              <a:gd name="connsiteY17" fmla="*/ 205740 h 850900"/>
              <a:gd name="connsiteX18" fmla="*/ 1645929 w 1747529"/>
              <a:gd name="connsiteY18" fmla="*/ 220980 h 850900"/>
              <a:gd name="connsiteX19" fmla="*/ 1640849 w 1747529"/>
              <a:gd name="connsiteY19" fmla="*/ 236220 h 850900"/>
              <a:gd name="connsiteX20" fmla="*/ 1638309 w 1747529"/>
              <a:gd name="connsiteY20" fmla="*/ 243840 h 850900"/>
              <a:gd name="connsiteX21" fmla="*/ 1633229 w 1747529"/>
              <a:gd name="connsiteY21" fmla="*/ 251460 h 850900"/>
              <a:gd name="connsiteX22" fmla="*/ 1628149 w 1747529"/>
              <a:gd name="connsiteY22" fmla="*/ 266700 h 850900"/>
              <a:gd name="connsiteX23" fmla="*/ 1615449 w 1747529"/>
              <a:gd name="connsiteY23" fmla="*/ 281940 h 850900"/>
              <a:gd name="connsiteX24" fmla="*/ 1612909 w 1747529"/>
              <a:gd name="connsiteY24" fmla="*/ 292100 h 850900"/>
              <a:gd name="connsiteX25" fmla="*/ 1595129 w 1747529"/>
              <a:gd name="connsiteY25" fmla="*/ 312420 h 850900"/>
              <a:gd name="connsiteX26" fmla="*/ 1587509 w 1747529"/>
              <a:gd name="connsiteY26" fmla="*/ 327660 h 850900"/>
              <a:gd name="connsiteX27" fmla="*/ 1579889 w 1747529"/>
              <a:gd name="connsiteY27" fmla="*/ 330200 h 850900"/>
              <a:gd name="connsiteX28" fmla="*/ 1572269 w 1747529"/>
              <a:gd name="connsiteY28" fmla="*/ 335280 h 850900"/>
              <a:gd name="connsiteX29" fmla="*/ 1564649 w 1747529"/>
              <a:gd name="connsiteY29" fmla="*/ 342900 h 850900"/>
              <a:gd name="connsiteX30" fmla="*/ 1457969 w 1747529"/>
              <a:gd name="connsiteY30" fmla="*/ 345440 h 850900"/>
              <a:gd name="connsiteX31" fmla="*/ 1442729 w 1747529"/>
              <a:gd name="connsiteY31" fmla="*/ 353060 h 850900"/>
              <a:gd name="connsiteX32" fmla="*/ 1435109 w 1747529"/>
              <a:gd name="connsiteY32" fmla="*/ 355600 h 850900"/>
              <a:gd name="connsiteX33" fmla="*/ 1417329 w 1747529"/>
              <a:gd name="connsiteY33" fmla="*/ 353060 h 850900"/>
              <a:gd name="connsiteX34" fmla="*/ 1409709 w 1747529"/>
              <a:gd name="connsiteY34" fmla="*/ 350520 h 850900"/>
              <a:gd name="connsiteX35" fmla="*/ 1394469 w 1747529"/>
              <a:gd name="connsiteY35" fmla="*/ 358140 h 850900"/>
              <a:gd name="connsiteX36" fmla="*/ 1386849 w 1747529"/>
              <a:gd name="connsiteY36" fmla="*/ 360680 h 850900"/>
              <a:gd name="connsiteX37" fmla="*/ 1381769 w 1747529"/>
              <a:gd name="connsiteY37" fmla="*/ 368300 h 850900"/>
              <a:gd name="connsiteX38" fmla="*/ 1366529 w 1747529"/>
              <a:gd name="connsiteY38" fmla="*/ 373380 h 850900"/>
              <a:gd name="connsiteX39" fmla="*/ 1358909 w 1747529"/>
              <a:gd name="connsiteY39" fmla="*/ 375920 h 850900"/>
              <a:gd name="connsiteX40" fmla="*/ 1351289 w 1747529"/>
              <a:gd name="connsiteY40" fmla="*/ 378460 h 850900"/>
              <a:gd name="connsiteX41" fmla="*/ 1333509 w 1747529"/>
              <a:gd name="connsiteY41" fmla="*/ 386080 h 850900"/>
              <a:gd name="connsiteX42" fmla="*/ 1318269 w 1747529"/>
              <a:gd name="connsiteY42" fmla="*/ 396240 h 850900"/>
              <a:gd name="connsiteX43" fmla="*/ 1310649 w 1747529"/>
              <a:gd name="connsiteY43" fmla="*/ 398780 h 850900"/>
              <a:gd name="connsiteX44" fmla="*/ 1303029 w 1747529"/>
              <a:gd name="connsiteY44" fmla="*/ 403860 h 850900"/>
              <a:gd name="connsiteX45" fmla="*/ 1280169 w 1747529"/>
              <a:gd name="connsiteY45" fmla="*/ 408940 h 850900"/>
              <a:gd name="connsiteX46" fmla="*/ 1264929 w 1747529"/>
              <a:gd name="connsiteY46" fmla="*/ 419100 h 850900"/>
              <a:gd name="connsiteX47" fmla="*/ 1257309 w 1747529"/>
              <a:gd name="connsiteY47" fmla="*/ 424180 h 850900"/>
              <a:gd name="connsiteX48" fmla="*/ 1244609 w 1747529"/>
              <a:gd name="connsiteY48" fmla="*/ 429260 h 850900"/>
              <a:gd name="connsiteX49" fmla="*/ 1221749 w 1747529"/>
              <a:gd name="connsiteY49" fmla="*/ 441960 h 850900"/>
              <a:gd name="connsiteX50" fmla="*/ 1216669 w 1747529"/>
              <a:gd name="connsiteY50" fmla="*/ 449580 h 850900"/>
              <a:gd name="connsiteX51" fmla="*/ 1201429 w 1747529"/>
              <a:gd name="connsiteY51" fmla="*/ 454660 h 850900"/>
              <a:gd name="connsiteX52" fmla="*/ 1193809 w 1747529"/>
              <a:gd name="connsiteY52" fmla="*/ 459740 h 850900"/>
              <a:gd name="connsiteX53" fmla="*/ 1186189 w 1747529"/>
              <a:gd name="connsiteY53" fmla="*/ 462280 h 850900"/>
              <a:gd name="connsiteX54" fmla="*/ 1170949 w 1747529"/>
              <a:gd name="connsiteY54" fmla="*/ 472440 h 850900"/>
              <a:gd name="connsiteX55" fmla="*/ 1155709 w 1747529"/>
              <a:gd name="connsiteY55" fmla="*/ 477520 h 850900"/>
              <a:gd name="connsiteX56" fmla="*/ 1140469 w 1747529"/>
              <a:gd name="connsiteY56" fmla="*/ 485140 h 850900"/>
              <a:gd name="connsiteX57" fmla="*/ 1127769 w 1747529"/>
              <a:gd name="connsiteY57" fmla="*/ 497840 h 850900"/>
              <a:gd name="connsiteX58" fmla="*/ 1104909 w 1747529"/>
              <a:gd name="connsiteY58" fmla="*/ 508000 h 850900"/>
              <a:gd name="connsiteX59" fmla="*/ 1097289 w 1747529"/>
              <a:gd name="connsiteY59" fmla="*/ 515620 h 850900"/>
              <a:gd name="connsiteX60" fmla="*/ 1092209 w 1747529"/>
              <a:gd name="connsiteY60" fmla="*/ 523240 h 850900"/>
              <a:gd name="connsiteX61" fmla="*/ 1084589 w 1747529"/>
              <a:gd name="connsiteY61" fmla="*/ 525780 h 850900"/>
              <a:gd name="connsiteX62" fmla="*/ 1074429 w 1747529"/>
              <a:gd name="connsiteY62" fmla="*/ 530860 h 850900"/>
              <a:gd name="connsiteX63" fmla="*/ 1059189 w 1747529"/>
              <a:gd name="connsiteY63" fmla="*/ 535940 h 850900"/>
              <a:gd name="connsiteX64" fmla="*/ 1028709 w 1747529"/>
              <a:gd name="connsiteY64" fmla="*/ 533400 h 850900"/>
              <a:gd name="connsiteX65" fmla="*/ 1021089 w 1747529"/>
              <a:gd name="connsiteY65" fmla="*/ 530860 h 850900"/>
              <a:gd name="connsiteX66" fmla="*/ 1008389 w 1747529"/>
              <a:gd name="connsiteY66" fmla="*/ 508000 h 850900"/>
              <a:gd name="connsiteX67" fmla="*/ 1010929 w 1747529"/>
              <a:gd name="connsiteY67" fmla="*/ 485140 h 850900"/>
              <a:gd name="connsiteX68" fmla="*/ 1013469 w 1747529"/>
              <a:gd name="connsiteY68" fmla="*/ 477520 h 850900"/>
              <a:gd name="connsiteX69" fmla="*/ 1016009 w 1747529"/>
              <a:gd name="connsiteY69" fmla="*/ 459740 h 850900"/>
              <a:gd name="connsiteX70" fmla="*/ 1018549 w 1747529"/>
              <a:gd name="connsiteY70" fmla="*/ 444500 h 850900"/>
              <a:gd name="connsiteX71" fmla="*/ 1013469 w 1747529"/>
              <a:gd name="connsiteY71" fmla="*/ 365760 h 850900"/>
              <a:gd name="connsiteX72" fmla="*/ 1000769 w 1747529"/>
              <a:gd name="connsiteY72" fmla="*/ 342900 h 850900"/>
              <a:gd name="connsiteX73" fmla="*/ 993149 w 1747529"/>
              <a:gd name="connsiteY73" fmla="*/ 327660 h 850900"/>
              <a:gd name="connsiteX74" fmla="*/ 975369 w 1747529"/>
              <a:gd name="connsiteY74" fmla="*/ 304800 h 850900"/>
              <a:gd name="connsiteX75" fmla="*/ 967749 w 1747529"/>
              <a:gd name="connsiteY75" fmla="*/ 299720 h 850900"/>
              <a:gd name="connsiteX76" fmla="*/ 957589 w 1747529"/>
              <a:gd name="connsiteY76" fmla="*/ 284480 h 850900"/>
              <a:gd name="connsiteX77" fmla="*/ 949969 w 1747529"/>
              <a:gd name="connsiteY77" fmla="*/ 281940 h 850900"/>
              <a:gd name="connsiteX78" fmla="*/ 927109 w 1747529"/>
              <a:gd name="connsiteY78" fmla="*/ 276860 h 850900"/>
              <a:gd name="connsiteX79" fmla="*/ 914409 w 1747529"/>
              <a:gd name="connsiteY79" fmla="*/ 279400 h 850900"/>
              <a:gd name="connsiteX80" fmla="*/ 896629 w 1747529"/>
              <a:gd name="connsiteY80" fmla="*/ 292100 h 850900"/>
              <a:gd name="connsiteX81" fmla="*/ 873769 w 1747529"/>
              <a:gd name="connsiteY81" fmla="*/ 304800 h 850900"/>
              <a:gd name="connsiteX82" fmla="*/ 866149 w 1747529"/>
              <a:gd name="connsiteY82" fmla="*/ 309880 h 850900"/>
              <a:gd name="connsiteX83" fmla="*/ 858529 w 1747529"/>
              <a:gd name="connsiteY83" fmla="*/ 312420 h 850900"/>
              <a:gd name="connsiteX84" fmla="*/ 838209 w 1747529"/>
              <a:gd name="connsiteY84" fmla="*/ 317500 h 850900"/>
              <a:gd name="connsiteX85" fmla="*/ 822969 w 1747529"/>
              <a:gd name="connsiteY85" fmla="*/ 327660 h 850900"/>
              <a:gd name="connsiteX86" fmla="*/ 800109 w 1747529"/>
              <a:gd name="connsiteY86" fmla="*/ 335280 h 850900"/>
              <a:gd name="connsiteX87" fmla="*/ 792489 w 1747529"/>
              <a:gd name="connsiteY87" fmla="*/ 337820 h 850900"/>
              <a:gd name="connsiteX88" fmla="*/ 774709 w 1747529"/>
              <a:gd name="connsiteY88" fmla="*/ 340360 h 850900"/>
              <a:gd name="connsiteX89" fmla="*/ 769629 w 1747529"/>
              <a:gd name="connsiteY89" fmla="*/ 347980 h 850900"/>
              <a:gd name="connsiteX90" fmla="*/ 754389 w 1747529"/>
              <a:gd name="connsiteY90" fmla="*/ 355600 h 850900"/>
              <a:gd name="connsiteX91" fmla="*/ 746769 w 1747529"/>
              <a:gd name="connsiteY91" fmla="*/ 363220 h 850900"/>
              <a:gd name="connsiteX92" fmla="*/ 723909 w 1747529"/>
              <a:gd name="connsiteY92" fmla="*/ 378460 h 850900"/>
              <a:gd name="connsiteX93" fmla="*/ 713749 w 1747529"/>
              <a:gd name="connsiteY93" fmla="*/ 386080 h 850900"/>
              <a:gd name="connsiteX94" fmla="*/ 703589 w 1747529"/>
              <a:gd name="connsiteY94" fmla="*/ 388620 h 850900"/>
              <a:gd name="connsiteX95" fmla="*/ 695969 w 1747529"/>
              <a:gd name="connsiteY95" fmla="*/ 393700 h 850900"/>
              <a:gd name="connsiteX96" fmla="*/ 685809 w 1747529"/>
              <a:gd name="connsiteY96" fmla="*/ 401320 h 850900"/>
              <a:gd name="connsiteX97" fmla="*/ 660409 w 1747529"/>
              <a:gd name="connsiteY97" fmla="*/ 403860 h 850900"/>
              <a:gd name="connsiteX98" fmla="*/ 642629 w 1747529"/>
              <a:gd name="connsiteY98" fmla="*/ 408940 h 850900"/>
              <a:gd name="connsiteX99" fmla="*/ 632469 w 1747529"/>
              <a:gd name="connsiteY99" fmla="*/ 411480 h 850900"/>
              <a:gd name="connsiteX100" fmla="*/ 617229 w 1747529"/>
              <a:gd name="connsiteY100" fmla="*/ 421640 h 850900"/>
              <a:gd name="connsiteX101" fmla="*/ 596909 w 1747529"/>
              <a:gd name="connsiteY101" fmla="*/ 429260 h 850900"/>
              <a:gd name="connsiteX102" fmla="*/ 581669 w 1747529"/>
              <a:gd name="connsiteY102" fmla="*/ 434340 h 850900"/>
              <a:gd name="connsiteX103" fmla="*/ 543569 w 1747529"/>
              <a:gd name="connsiteY103" fmla="*/ 447040 h 850900"/>
              <a:gd name="connsiteX104" fmla="*/ 533409 w 1747529"/>
              <a:gd name="connsiteY104" fmla="*/ 449580 h 850900"/>
              <a:gd name="connsiteX105" fmla="*/ 518169 w 1747529"/>
              <a:gd name="connsiteY105" fmla="*/ 452120 h 850900"/>
              <a:gd name="connsiteX106" fmla="*/ 508009 w 1747529"/>
              <a:gd name="connsiteY106" fmla="*/ 457200 h 850900"/>
              <a:gd name="connsiteX107" fmla="*/ 472449 w 1747529"/>
              <a:gd name="connsiteY107" fmla="*/ 464820 h 850900"/>
              <a:gd name="connsiteX108" fmla="*/ 464829 w 1747529"/>
              <a:gd name="connsiteY108" fmla="*/ 472440 h 850900"/>
              <a:gd name="connsiteX109" fmla="*/ 447049 w 1747529"/>
              <a:gd name="connsiteY109" fmla="*/ 482600 h 850900"/>
              <a:gd name="connsiteX110" fmla="*/ 439429 w 1747529"/>
              <a:gd name="connsiteY110" fmla="*/ 485140 h 850900"/>
              <a:gd name="connsiteX111" fmla="*/ 426729 w 1747529"/>
              <a:gd name="connsiteY111" fmla="*/ 490220 h 850900"/>
              <a:gd name="connsiteX112" fmla="*/ 421649 w 1747529"/>
              <a:gd name="connsiteY112" fmla="*/ 497840 h 850900"/>
              <a:gd name="connsiteX113" fmla="*/ 416569 w 1747529"/>
              <a:gd name="connsiteY113" fmla="*/ 513080 h 850900"/>
              <a:gd name="connsiteX114" fmla="*/ 401329 w 1747529"/>
              <a:gd name="connsiteY114" fmla="*/ 533400 h 850900"/>
              <a:gd name="connsiteX115" fmla="*/ 403869 w 1747529"/>
              <a:gd name="connsiteY115" fmla="*/ 586740 h 850900"/>
              <a:gd name="connsiteX116" fmla="*/ 416569 w 1747529"/>
              <a:gd name="connsiteY116" fmla="*/ 601980 h 850900"/>
              <a:gd name="connsiteX117" fmla="*/ 426729 w 1747529"/>
              <a:gd name="connsiteY117" fmla="*/ 617220 h 850900"/>
              <a:gd name="connsiteX118" fmla="*/ 431809 w 1747529"/>
              <a:gd name="connsiteY118" fmla="*/ 624840 h 850900"/>
              <a:gd name="connsiteX119" fmla="*/ 444509 w 1747529"/>
              <a:gd name="connsiteY119" fmla="*/ 662940 h 850900"/>
              <a:gd name="connsiteX120" fmla="*/ 447049 w 1747529"/>
              <a:gd name="connsiteY120" fmla="*/ 670560 h 850900"/>
              <a:gd name="connsiteX121" fmla="*/ 449589 w 1747529"/>
              <a:gd name="connsiteY121" fmla="*/ 678180 h 850900"/>
              <a:gd name="connsiteX122" fmla="*/ 449589 w 1747529"/>
              <a:gd name="connsiteY122" fmla="*/ 749300 h 850900"/>
              <a:gd name="connsiteX123" fmla="*/ 444509 w 1747529"/>
              <a:gd name="connsiteY123" fmla="*/ 756920 h 850900"/>
              <a:gd name="connsiteX124" fmla="*/ 441969 w 1747529"/>
              <a:gd name="connsiteY124" fmla="*/ 764540 h 850900"/>
              <a:gd name="connsiteX125" fmla="*/ 441969 w 1747529"/>
              <a:gd name="connsiteY125" fmla="*/ 833120 h 850900"/>
              <a:gd name="connsiteX126" fmla="*/ 424189 w 1747529"/>
              <a:gd name="connsiteY126" fmla="*/ 850900 h 850900"/>
              <a:gd name="connsiteX127" fmla="*/ 406409 w 1747529"/>
              <a:gd name="connsiteY127" fmla="*/ 845820 h 850900"/>
              <a:gd name="connsiteX128" fmla="*/ 398789 w 1747529"/>
              <a:gd name="connsiteY128" fmla="*/ 840740 h 850900"/>
              <a:gd name="connsiteX129" fmla="*/ 391169 w 1747529"/>
              <a:gd name="connsiteY129" fmla="*/ 838200 h 850900"/>
              <a:gd name="connsiteX130" fmla="*/ 360689 w 1747529"/>
              <a:gd name="connsiteY130" fmla="*/ 812800 h 850900"/>
              <a:gd name="connsiteX131" fmla="*/ 345449 w 1747529"/>
              <a:gd name="connsiteY131" fmla="*/ 789940 h 850900"/>
              <a:gd name="connsiteX132" fmla="*/ 340369 w 1747529"/>
              <a:gd name="connsiteY132" fmla="*/ 782320 h 850900"/>
              <a:gd name="connsiteX133" fmla="*/ 317509 w 1747529"/>
              <a:gd name="connsiteY133" fmla="*/ 759460 h 850900"/>
              <a:gd name="connsiteX134" fmla="*/ 309889 w 1747529"/>
              <a:gd name="connsiteY134" fmla="*/ 751840 h 850900"/>
              <a:gd name="connsiteX135" fmla="*/ 302269 w 1747529"/>
              <a:gd name="connsiteY135" fmla="*/ 746760 h 850900"/>
              <a:gd name="connsiteX136" fmla="*/ 292109 w 1747529"/>
              <a:gd name="connsiteY136" fmla="*/ 731520 h 850900"/>
              <a:gd name="connsiteX137" fmla="*/ 287029 w 1747529"/>
              <a:gd name="connsiteY137" fmla="*/ 723900 h 850900"/>
              <a:gd name="connsiteX138" fmla="*/ 284489 w 1747529"/>
              <a:gd name="connsiteY138" fmla="*/ 716280 h 850900"/>
              <a:gd name="connsiteX139" fmla="*/ 271789 w 1747529"/>
              <a:gd name="connsiteY139" fmla="*/ 701040 h 850900"/>
              <a:gd name="connsiteX140" fmla="*/ 269249 w 1747529"/>
              <a:gd name="connsiteY140" fmla="*/ 693420 h 850900"/>
              <a:gd name="connsiteX141" fmla="*/ 264169 w 1747529"/>
              <a:gd name="connsiteY141" fmla="*/ 685800 h 850900"/>
              <a:gd name="connsiteX142" fmla="*/ 259089 w 1747529"/>
              <a:gd name="connsiteY142" fmla="*/ 668020 h 850900"/>
              <a:gd name="connsiteX143" fmla="*/ 251469 w 1747529"/>
              <a:gd name="connsiteY143" fmla="*/ 660400 h 850900"/>
              <a:gd name="connsiteX144" fmla="*/ 233689 w 1747529"/>
              <a:gd name="connsiteY144" fmla="*/ 640080 h 850900"/>
              <a:gd name="connsiteX145" fmla="*/ 231149 w 1747529"/>
              <a:gd name="connsiteY145" fmla="*/ 632460 h 850900"/>
              <a:gd name="connsiteX146" fmla="*/ 220989 w 1747529"/>
              <a:gd name="connsiteY146" fmla="*/ 617220 h 850900"/>
              <a:gd name="connsiteX147" fmla="*/ 208289 w 1747529"/>
              <a:gd name="connsiteY147" fmla="*/ 594360 h 850900"/>
              <a:gd name="connsiteX148" fmla="*/ 203209 w 1747529"/>
              <a:gd name="connsiteY148" fmla="*/ 586740 h 850900"/>
              <a:gd name="connsiteX149" fmla="*/ 195589 w 1747529"/>
              <a:gd name="connsiteY149" fmla="*/ 579120 h 850900"/>
              <a:gd name="connsiteX150" fmla="*/ 182889 w 1747529"/>
              <a:gd name="connsiteY150" fmla="*/ 566420 h 850900"/>
              <a:gd name="connsiteX151" fmla="*/ 165109 w 1747529"/>
              <a:gd name="connsiteY151" fmla="*/ 546100 h 850900"/>
              <a:gd name="connsiteX152" fmla="*/ 162569 w 1747529"/>
              <a:gd name="connsiteY152" fmla="*/ 538480 h 850900"/>
              <a:gd name="connsiteX153" fmla="*/ 149869 w 1747529"/>
              <a:gd name="connsiteY153" fmla="*/ 523240 h 850900"/>
              <a:gd name="connsiteX154" fmla="*/ 142249 w 1747529"/>
              <a:gd name="connsiteY154" fmla="*/ 508000 h 850900"/>
              <a:gd name="connsiteX155" fmla="*/ 127009 w 1747529"/>
              <a:gd name="connsiteY155" fmla="*/ 492760 h 850900"/>
              <a:gd name="connsiteX156" fmla="*/ 116849 w 1747529"/>
              <a:gd name="connsiteY156" fmla="*/ 477520 h 850900"/>
              <a:gd name="connsiteX157" fmla="*/ 111769 w 1747529"/>
              <a:gd name="connsiteY157" fmla="*/ 469900 h 850900"/>
              <a:gd name="connsiteX158" fmla="*/ 104149 w 1747529"/>
              <a:gd name="connsiteY158" fmla="*/ 454660 h 850900"/>
              <a:gd name="connsiteX159" fmla="*/ 96529 w 1747529"/>
              <a:gd name="connsiteY159" fmla="*/ 439420 h 850900"/>
              <a:gd name="connsiteX160" fmla="*/ 88909 w 1747529"/>
              <a:gd name="connsiteY160" fmla="*/ 414020 h 850900"/>
              <a:gd name="connsiteX161" fmla="*/ 86369 w 1747529"/>
              <a:gd name="connsiteY161" fmla="*/ 406400 h 850900"/>
              <a:gd name="connsiteX162" fmla="*/ 71129 w 1747529"/>
              <a:gd name="connsiteY162" fmla="*/ 391160 h 850900"/>
              <a:gd name="connsiteX163" fmla="*/ 63509 w 1747529"/>
              <a:gd name="connsiteY163" fmla="*/ 383540 h 850900"/>
              <a:gd name="connsiteX164" fmla="*/ 60969 w 1747529"/>
              <a:gd name="connsiteY164" fmla="*/ 375920 h 850900"/>
              <a:gd name="connsiteX165" fmla="*/ 53349 w 1747529"/>
              <a:gd name="connsiteY165" fmla="*/ 360680 h 850900"/>
              <a:gd name="connsiteX166" fmla="*/ 48269 w 1747529"/>
              <a:gd name="connsiteY166" fmla="*/ 320040 h 850900"/>
              <a:gd name="connsiteX167" fmla="*/ 45729 w 1747529"/>
              <a:gd name="connsiteY167" fmla="*/ 302260 h 850900"/>
              <a:gd name="connsiteX168" fmla="*/ 40649 w 1747529"/>
              <a:gd name="connsiteY168" fmla="*/ 287020 h 850900"/>
              <a:gd name="connsiteX169" fmla="*/ 38109 w 1747529"/>
              <a:gd name="connsiteY169" fmla="*/ 279400 h 850900"/>
              <a:gd name="connsiteX170" fmla="*/ 33029 w 1747529"/>
              <a:gd name="connsiteY170" fmla="*/ 271780 h 850900"/>
              <a:gd name="connsiteX171" fmla="*/ 27949 w 1747529"/>
              <a:gd name="connsiteY171" fmla="*/ 256540 h 850900"/>
              <a:gd name="connsiteX172" fmla="*/ 25409 w 1747529"/>
              <a:gd name="connsiteY172" fmla="*/ 226060 h 850900"/>
              <a:gd name="connsiteX173" fmla="*/ 20329 w 1747529"/>
              <a:gd name="connsiteY173" fmla="*/ 210820 h 850900"/>
              <a:gd name="connsiteX174" fmla="*/ 17789 w 1747529"/>
              <a:gd name="connsiteY174" fmla="*/ 200660 h 850900"/>
              <a:gd name="connsiteX175" fmla="*/ 15249 w 1747529"/>
              <a:gd name="connsiteY175" fmla="*/ 193040 h 850900"/>
              <a:gd name="connsiteX176" fmla="*/ 12709 w 1747529"/>
              <a:gd name="connsiteY176" fmla="*/ 180340 h 850900"/>
              <a:gd name="connsiteX177" fmla="*/ 7629 w 1747529"/>
              <a:gd name="connsiteY177" fmla="*/ 165100 h 850900"/>
              <a:gd name="connsiteX178" fmla="*/ 5089 w 1747529"/>
              <a:gd name="connsiteY178" fmla="*/ 157480 h 850900"/>
              <a:gd name="connsiteX179" fmla="*/ 9 w 1747529"/>
              <a:gd name="connsiteY179" fmla="*/ 147320 h 850900"/>
              <a:gd name="connsiteX180" fmla="*/ 9 w 1747529"/>
              <a:gd name="connsiteY180" fmla="*/ 147320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747529" h="850900">
                <a:moveTo>
                  <a:pt x="1747529" y="0"/>
                </a:moveTo>
                <a:lnTo>
                  <a:pt x="1747529" y="0"/>
                </a:lnTo>
                <a:cubicBezTo>
                  <a:pt x="1745836" y="7620"/>
                  <a:pt x="1744460" y="15318"/>
                  <a:pt x="1742449" y="22860"/>
                </a:cubicBezTo>
                <a:cubicBezTo>
                  <a:pt x="1741069" y="28034"/>
                  <a:pt x="1741155" y="34314"/>
                  <a:pt x="1737369" y="38100"/>
                </a:cubicBezTo>
                <a:lnTo>
                  <a:pt x="1729749" y="45720"/>
                </a:lnTo>
                <a:cubicBezTo>
                  <a:pt x="1727683" y="51918"/>
                  <a:pt x="1727053" y="56036"/>
                  <a:pt x="1722129" y="60960"/>
                </a:cubicBezTo>
                <a:cubicBezTo>
                  <a:pt x="1719970" y="63119"/>
                  <a:pt x="1717049" y="64347"/>
                  <a:pt x="1714509" y="66040"/>
                </a:cubicBezTo>
                <a:cubicBezTo>
                  <a:pt x="1713662" y="71120"/>
                  <a:pt x="1713086" y="76253"/>
                  <a:pt x="1711969" y="81280"/>
                </a:cubicBezTo>
                <a:cubicBezTo>
                  <a:pt x="1711388" y="83894"/>
                  <a:pt x="1710010" y="86286"/>
                  <a:pt x="1709429" y="88900"/>
                </a:cubicBezTo>
                <a:cubicBezTo>
                  <a:pt x="1708312" y="93927"/>
                  <a:pt x="1708138" y="99144"/>
                  <a:pt x="1706889" y="104140"/>
                </a:cubicBezTo>
                <a:cubicBezTo>
                  <a:pt x="1705590" y="109335"/>
                  <a:pt x="1703502" y="114300"/>
                  <a:pt x="1701809" y="119380"/>
                </a:cubicBezTo>
                <a:cubicBezTo>
                  <a:pt x="1700962" y="121920"/>
                  <a:pt x="1699918" y="124403"/>
                  <a:pt x="1699269" y="127000"/>
                </a:cubicBezTo>
                <a:cubicBezTo>
                  <a:pt x="1698422" y="130387"/>
                  <a:pt x="1698104" y="133951"/>
                  <a:pt x="1696729" y="137160"/>
                </a:cubicBezTo>
                <a:cubicBezTo>
                  <a:pt x="1695526" y="139966"/>
                  <a:pt x="1693014" y="142050"/>
                  <a:pt x="1691649" y="144780"/>
                </a:cubicBezTo>
                <a:cubicBezTo>
                  <a:pt x="1690452" y="147175"/>
                  <a:pt x="1690409" y="150060"/>
                  <a:pt x="1689109" y="152400"/>
                </a:cubicBezTo>
                <a:cubicBezTo>
                  <a:pt x="1681514" y="166072"/>
                  <a:pt x="1680585" y="166004"/>
                  <a:pt x="1671329" y="175260"/>
                </a:cubicBezTo>
                <a:cubicBezTo>
                  <a:pt x="1666858" y="188672"/>
                  <a:pt x="1670274" y="180652"/>
                  <a:pt x="1658629" y="198120"/>
                </a:cubicBezTo>
                <a:cubicBezTo>
                  <a:pt x="1656936" y="200660"/>
                  <a:pt x="1654514" y="202844"/>
                  <a:pt x="1653549" y="205740"/>
                </a:cubicBezTo>
                <a:cubicBezTo>
                  <a:pt x="1644286" y="233530"/>
                  <a:pt x="1659059" y="191437"/>
                  <a:pt x="1645929" y="220980"/>
                </a:cubicBezTo>
                <a:cubicBezTo>
                  <a:pt x="1643754" y="225873"/>
                  <a:pt x="1642542" y="231140"/>
                  <a:pt x="1640849" y="236220"/>
                </a:cubicBezTo>
                <a:cubicBezTo>
                  <a:pt x="1640002" y="238760"/>
                  <a:pt x="1639794" y="241612"/>
                  <a:pt x="1638309" y="243840"/>
                </a:cubicBezTo>
                <a:cubicBezTo>
                  <a:pt x="1636616" y="246380"/>
                  <a:pt x="1634469" y="248670"/>
                  <a:pt x="1633229" y="251460"/>
                </a:cubicBezTo>
                <a:cubicBezTo>
                  <a:pt x="1631054" y="256353"/>
                  <a:pt x="1631935" y="262914"/>
                  <a:pt x="1628149" y="266700"/>
                </a:cubicBezTo>
                <a:cubicBezTo>
                  <a:pt x="1618370" y="276479"/>
                  <a:pt x="1622522" y="271331"/>
                  <a:pt x="1615449" y="281940"/>
                </a:cubicBezTo>
                <a:cubicBezTo>
                  <a:pt x="1614602" y="285327"/>
                  <a:pt x="1614470" y="288978"/>
                  <a:pt x="1612909" y="292100"/>
                </a:cubicBezTo>
                <a:cubicBezTo>
                  <a:pt x="1605501" y="306917"/>
                  <a:pt x="1605606" y="305435"/>
                  <a:pt x="1595129" y="312420"/>
                </a:cubicBezTo>
                <a:cubicBezTo>
                  <a:pt x="1593456" y="317440"/>
                  <a:pt x="1591985" y="324079"/>
                  <a:pt x="1587509" y="327660"/>
                </a:cubicBezTo>
                <a:cubicBezTo>
                  <a:pt x="1585418" y="329333"/>
                  <a:pt x="1582284" y="329003"/>
                  <a:pt x="1579889" y="330200"/>
                </a:cubicBezTo>
                <a:cubicBezTo>
                  <a:pt x="1577159" y="331565"/>
                  <a:pt x="1574614" y="333326"/>
                  <a:pt x="1572269" y="335280"/>
                </a:cubicBezTo>
                <a:cubicBezTo>
                  <a:pt x="1569509" y="337580"/>
                  <a:pt x="1568227" y="342582"/>
                  <a:pt x="1564649" y="342900"/>
                </a:cubicBezTo>
                <a:cubicBezTo>
                  <a:pt x="1529219" y="346049"/>
                  <a:pt x="1493529" y="344593"/>
                  <a:pt x="1457969" y="345440"/>
                </a:cubicBezTo>
                <a:cubicBezTo>
                  <a:pt x="1438816" y="351824"/>
                  <a:pt x="1462424" y="343212"/>
                  <a:pt x="1442729" y="353060"/>
                </a:cubicBezTo>
                <a:cubicBezTo>
                  <a:pt x="1440334" y="354257"/>
                  <a:pt x="1437649" y="354753"/>
                  <a:pt x="1435109" y="355600"/>
                </a:cubicBezTo>
                <a:cubicBezTo>
                  <a:pt x="1429182" y="354753"/>
                  <a:pt x="1423200" y="354234"/>
                  <a:pt x="1417329" y="353060"/>
                </a:cubicBezTo>
                <a:cubicBezTo>
                  <a:pt x="1414704" y="352535"/>
                  <a:pt x="1412386" y="350520"/>
                  <a:pt x="1409709" y="350520"/>
                </a:cubicBezTo>
                <a:cubicBezTo>
                  <a:pt x="1403325" y="350520"/>
                  <a:pt x="1399606" y="355572"/>
                  <a:pt x="1394469" y="358140"/>
                </a:cubicBezTo>
                <a:cubicBezTo>
                  <a:pt x="1392074" y="359337"/>
                  <a:pt x="1389389" y="359833"/>
                  <a:pt x="1386849" y="360680"/>
                </a:cubicBezTo>
                <a:cubicBezTo>
                  <a:pt x="1385156" y="363220"/>
                  <a:pt x="1384358" y="366682"/>
                  <a:pt x="1381769" y="368300"/>
                </a:cubicBezTo>
                <a:cubicBezTo>
                  <a:pt x="1377228" y="371138"/>
                  <a:pt x="1371609" y="371687"/>
                  <a:pt x="1366529" y="373380"/>
                </a:cubicBezTo>
                <a:lnTo>
                  <a:pt x="1358909" y="375920"/>
                </a:lnTo>
                <a:cubicBezTo>
                  <a:pt x="1356369" y="376767"/>
                  <a:pt x="1353517" y="376975"/>
                  <a:pt x="1351289" y="378460"/>
                </a:cubicBezTo>
                <a:cubicBezTo>
                  <a:pt x="1340764" y="385476"/>
                  <a:pt x="1346631" y="382800"/>
                  <a:pt x="1333509" y="386080"/>
                </a:cubicBezTo>
                <a:cubicBezTo>
                  <a:pt x="1328429" y="389467"/>
                  <a:pt x="1324061" y="394309"/>
                  <a:pt x="1318269" y="396240"/>
                </a:cubicBezTo>
                <a:cubicBezTo>
                  <a:pt x="1315729" y="397087"/>
                  <a:pt x="1313044" y="397583"/>
                  <a:pt x="1310649" y="398780"/>
                </a:cubicBezTo>
                <a:cubicBezTo>
                  <a:pt x="1307919" y="400145"/>
                  <a:pt x="1305925" y="402895"/>
                  <a:pt x="1303029" y="403860"/>
                </a:cubicBezTo>
                <a:cubicBezTo>
                  <a:pt x="1295793" y="406272"/>
                  <a:pt x="1287141" y="405067"/>
                  <a:pt x="1280169" y="408940"/>
                </a:cubicBezTo>
                <a:cubicBezTo>
                  <a:pt x="1274832" y="411905"/>
                  <a:pt x="1270009" y="415713"/>
                  <a:pt x="1264929" y="419100"/>
                </a:cubicBezTo>
                <a:cubicBezTo>
                  <a:pt x="1262389" y="420793"/>
                  <a:pt x="1260143" y="423046"/>
                  <a:pt x="1257309" y="424180"/>
                </a:cubicBezTo>
                <a:cubicBezTo>
                  <a:pt x="1253076" y="425873"/>
                  <a:pt x="1248612" y="427077"/>
                  <a:pt x="1244609" y="429260"/>
                </a:cubicBezTo>
                <a:cubicBezTo>
                  <a:pt x="1217160" y="444232"/>
                  <a:pt x="1239538" y="436030"/>
                  <a:pt x="1221749" y="441960"/>
                </a:cubicBezTo>
                <a:cubicBezTo>
                  <a:pt x="1220056" y="444500"/>
                  <a:pt x="1219258" y="447962"/>
                  <a:pt x="1216669" y="449580"/>
                </a:cubicBezTo>
                <a:cubicBezTo>
                  <a:pt x="1212128" y="452418"/>
                  <a:pt x="1205884" y="451690"/>
                  <a:pt x="1201429" y="454660"/>
                </a:cubicBezTo>
                <a:cubicBezTo>
                  <a:pt x="1198889" y="456353"/>
                  <a:pt x="1196539" y="458375"/>
                  <a:pt x="1193809" y="459740"/>
                </a:cubicBezTo>
                <a:cubicBezTo>
                  <a:pt x="1191414" y="460937"/>
                  <a:pt x="1188529" y="460980"/>
                  <a:pt x="1186189" y="462280"/>
                </a:cubicBezTo>
                <a:cubicBezTo>
                  <a:pt x="1180852" y="465245"/>
                  <a:pt x="1176741" y="470509"/>
                  <a:pt x="1170949" y="472440"/>
                </a:cubicBezTo>
                <a:cubicBezTo>
                  <a:pt x="1165869" y="474133"/>
                  <a:pt x="1160164" y="474550"/>
                  <a:pt x="1155709" y="477520"/>
                </a:cubicBezTo>
                <a:cubicBezTo>
                  <a:pt x="1145861" y="484085"/>
                  <a:pt x="1150985" y="481635"/>
                  <a:pt x="1140469" y="485140"/>
                </a:cubicBezTo>
                <a:cubicBezTo>
                  <a:pt x="1135835" y="492092"/>
                  <a:pt x="1135790" y="494275"/>
                  <a:pt x="1127769" y="497840"/>
                </a:cubicBezTo>
                <a:cubicBezTo>
                  <a:pt x="1113529" y="504169"/>
                  <a:pt x="1114763" y="499788"/>
                  <a:pt x="1104909" y="508000"/>
                </a:cubicBezTo>
                <a:cubicBezTo>
                  <a:pt x="1102149" y="510300"/>
                  <a:pt x="1099589" y="512860"/>
                  <a:pt x="1097289" y="515620"/>
                </a:cubicBezTo>
                <a:cubicBezTo>
                  <a:pt x="1095335" y="517965"/>
                  <a:pt x="1094593" y="521333"/>
                  <a:pt x="1092209" y="523240"/>
                </a:cubicBezTo>
                <a:cubicBezTo>
                  <a:pt x="1090118" y="524913"/>
                  <a:pt x="1087050" y="524725"/>
                  <a:pt x="1084589" y="525780"/>
                </a:cubicBezTo>
                <a:cubicBezTo>
                  <a:pt x="1081109" y="527272"/>
                  <a:pt x="1077945" y="529454"/>
                  <a:pt x="1074429" y="530860"/>
                </a:cubicBezTo>
                <a:cubicBezTo>
                  <a:pt x="1069457" y="532849"/>
                  <a:pt x="1059189" y="535940"/>
                  <a:pt x="1059189" y="535940"/>
                </a:cubicBezTo>
                <a:cubicBezTo>
                  <a:pt x="1049029" y="535093"/>
                  <a:pt x="1038815" y="534747"/>
                  <a:pt x="1028709" y="533400"/>
                </a:cubicBezTo>
                <a:cubicBezTo>
                  <a:pt x="1026055" y="533046"/>
                  <a:pt x="1022982" y="532753"/>
                  <a:pt x="1021089" y="530860"/>
                </a:cubicBezTo>
                <a:cubicBezTo>
                  <a:pt x="1012355" y="522126"/>
                  <a:pt x="1011583" y="517582"/>
                  <a:pt x="1008389" y="508000"/>
                </a:cubicBezTo>
                <a:cubicBezTo>
                  <a:pt x="1009236" y="500380"/>
                  <a:pt x="1009669" y="492703"/>
                  <a:pt x="1010929" y="485140"/>
                </a:cubicBezTo>
                <a:cubicBezTo>
                  <a:pt x="1011369" y="482499"/>
                  <a:pt x="1012944" y="480145"/>
                  <a:pt x="1013469" y="477520"/>
                </a:cubicBezTo>
                <a:cubicBezTo>
                  <a:pt x="1014643" y="471649"/>
                  <a:pt x="1015099" y="465657"/>
                  <a:pt x="1016009" y="459740"/>
                </a:cubicBezTo>
                <a:cubicBezTo>
                  <a:pt x="1016792" y="454650"/>
                  <a:pt x="1017702" y="449580"/>
                  <a:pt x="1018549" y="444500"/>
                </a:cubicBezTo>
                <a:cubicBezTo>
                  <a:pt x="1018112" y="437066"/>
                  <a:pt x="1014728" y="376462"/>
                  <a:pt x="1013469" y="365760"/>
                </a:cubicBezTo>
                <a:cubicBezTo>
                  <a:pt x="1012511" y="357617"/>
                  <a:pt x="1004404" y="348352"/>
                  <a:pt x="1000769" y="342900"/>
                </a:cubicBezTo>
                <a:cubicBezTo>
                  <a:pt x="978217" y="309072"/>
                  <a:pt x="1010676" y="359208"/>
                  <a:pt x="993149" y="327660"/>
                </a:cubicBezTo>
                <a:cubicBezTo>
                  <a:pt x="988266" y="318871"/>
                  <a:pt x="983029" y="311183"/>
                  <a:pt x="975369" y="304800"/>
                </a:cubicBezTo>
                <a:cubicBezTo>
                  <a:pt x="973024" y="302846"/>
                  <a:pt x="970289" y="301413"/>
                  <a:pt x="967749" y="299720"/>
                </a:cubicBezTo>
                <a:cubicBezTo>
                  <a:pt x="964362" y="294640"/>
                  <a:pt x="963381" y="286411"/>
                  <a:pt x="957589" y="284480"/>
                </a:cubicBezTo>
                <a:cubicBezTo>
                  <a:pt x="955049" y="283633"/>
                  <a:pt x="952583" y="282521"/>
                  <a:pt x="949969" y="281940"/>
                </a:cubicBezTo>
                <a:cubicBezTo>
                  <a:pt x="923148" y="275980"/>
                  <a:pt x="944263" y="282578"/>
                  <a:pt x="927109" y="276860"/>
                </a:cubicBezTo>
                <a:cubicBezTo>
                  <a:pt x="922876" y="277707"/>
                  <a:pt x="918451" y="277884"/>
                  <a:pt x="914409" y="279400"/>
                </a:cubicBezTo>
                <a:cubicBezTo>
                  <a:pt x="911868" y="280353"/>
                  <a:pt x="897303" y="291628"/>
                  <a:pt x="896629" y="292100"/>
                </a:cubicBezTo>
                <a:cubicBezTo>
                  <a:pt x="856586" y="320130"/>
                  <a:pt x="897081" y="293144"/>
                  <a:pt x="873769" y="304800"/>
                </a:cubicBezTo>
                <a:cubicBezTo>
                  <a:pt x="871039" y="306165"/>
                  <a:pt x="868879" y="308515"/>
                  <a:pt x="866149" y="309880"/>
                </a:cubicBezTo>
                <a:cubicBezTo>
                  <a:pt x="863754" y="311077"/>
                  <a:pt x="861112" y="311716"/>
                  <a:pt x="858529" y="312420"/>
                </a:cubicBezTo>
                <a:cubicBezTo>
                  <a:pt x="851793" y="314257"/>
                  <a:pt x="838209" y="317500"/>
                  <a:pt x="838209" y="317500"/>
                </a:cubicBezTo>
                <a:cubicBezTo>
                  <a:pt x="833129" y="320887"/>
                  <a:pt x="828761" y="325729"/>
                  <a:pt x="822969" y="327660"/>
                </a:cubicBezTo>
                <a:lnTo>
                  <a:pt x="800109" y="335280"/>
                </a:lnTo>
                <a:cubicBezTo>
                  <a:pt x="797569" y="336127"/>
                  <a:pt x="795139" y="337441"/>
                  <a:pt x="792489" y="337820"/>
                </a:cubicBezTo>
                <a:lnTo>
                  <a:pt x="774709" y="340360"/>
                </a:lnTo>
                <a:cubicBezTo>
                  <a:pt x="773016" y="342900"/>
                  <a:pt x="771788" y="345821"/>
                  <a:pt x="769629" y="347980"/>
                </a:cubicBezTo>
                <a:cubicBezTo>
                  <a:pt x="764705" y="352904"/>
                  <a:pt x="760587" y="353534"/>
                  <a:pt x="754389" y="355600"/>
                </a:cubicBezTo>
                <a:cubicBezTo>
                  <a:pt x="751849" y="358140"/>
                  <a:pt x="749604" y="361015"/>
                  <a:pt x="746769" y="363220"/>
                </a:cubicBezTo>
                <a:cubicBezTo>
                  <a:pt x="723909" y="381000"/>
                  <a:pt x="739149" y="367030"/>
                  <a:pt x="723909" y="378460"/>
                </a:cubicBezTo>
                <a:cubicBezTo>
                  <a:pt x="720522" y="381000"/>
                  <a:pt x="717535" y="384187"/>
                  <a:pt x="713749" y="386080"/>
                </a:cubicBezTo>
                <a:cubicBezTo>
                  <a:pt x="710627" y="387641"/>
                  <a:pt x="706976" y="387773"/>
                  <a:pt x="703589" y="388620"/>
                </a:cubicBezTo>
                <a:cubicBezTo>
                  <a:pt x="701049" y="390313"/>
                  <a:pt x="698453" y="391926"/>
                  <a:pt x="695969" y="393700"/>
                </a:cubicBezTo>
                <a:cubicBezTo>
                  <a:pt x="692524" y="396161"/>
                  <a:pt x="689879" y="400157"/>
                  <a:pt x="685809" y="401320"/>
                </a:cubicBezTo>
                <a:cubicBezTo>
                  <a:pt x="677627" y="403658"/>
                  <a:pt x="668876" y="403013"/>
                  <a:pt x="660409" y="403860"/>
                </a:cubicBezTo>
                <a:cubicBezTo>
                  <a:pt x="628647" y="411800"/>
                  <a:pt x="668136" y="401652"/>
                  <a:pt x="642629" y="408940"/>
                </a:cubicBezTo>
                <a:cubicBezTo>
                  <a:pt x="639272" y="409899"/>
                  <a:pt x="635856" y="410633"/>
                  <a:pt x="632469" y="411480"/>
                </a:cubicBezTo>
                <a:cubicBezTo>
                  <a:pt x="627389" y="414867"/>
                  <a:pt x="623021" y="419709"/>
                  <a:pt x="617229" y="421640"/>
                </a:cubicBezTo>
                <a:cubicBezTo>
                  <a:pt x="594583" y="429189"/>
                  <a:pt x="630318" y="417111"/>
                  <a:pt x="596909" y="429260"/>
                </a:cubicBezTo>
                <a:cubicBezTo>
                  <a:pt x="591877" y="431090"/>
                  <a:pt x="586124" y="431370"/>
                  <a:pt x="581669" y="434340"/>
                </a:cubicBezTo>
                <a:cubicBezTo>
                  <a:pt x="560050" y="448753"/>
                  <a:pt x="572497" y="443826"/>
                  <a:pt x="543569" y="447040"/>
                </a:cubicBezTo>
                <a:cubicBezTo>
                  <a:pt x="540182" y="447887"/>
                  <a:pt x="536832" y="448895"/>
                  <a:pt x="533409" y="449580"/>
                </a:cubicBezTo>
                <a:cubicBezTo>
                  <a:pt x="528359" y="450590"/>
                  <a:pt x="523102" y="450640"/>
                  <a:pt x="518169" y="452120"/>
                </a:cubicBezTo>
                <a:cubicBezTo>
                  <a:pt x="514542" y="453208"/>
                  <a:pt x="511525" y="455794"/>
                  <a:pt x="508009" y="457200"/>
                </a:cubicBezTo>
                <a:cubicBezTo>
                  <a:pt x="491558" y="463781"/>
                  <a:pt x="491372" y="462455"/>
                  <a:pt x="472449" y="464820"/>
                </a:cubicBezTo>
                <a:cubicBezTo>
                  <a:pt x="469909" y="467360"/>
                  <a:pt x="467589" y="470140"/>
                  <a:pt x="464829" y="472440"/>
                </a:cubicBezTo>
                <a:cubicBezTo>
                  <a:pt x="460327" y="476191"/>
                  <a:pt x="452164" y="480408"/>
                  <a:pt x="447049" y="482600"/>
                </a:cubicBezTo>
                <a:cubicBezTo>
                  <a:pt x="444588" y="483655"/>
                  <a:pt x="441936" y="484200"/>
                  <a:pt x="439429" y="485140"/>
                </a:cubicBezTo>
                <a:cubicBezTo>
                  <a:pt x="435160" y="486741"/>
                  <a:pt x="430962" y="488527"/>
                  <a:pt x="426729" y="490220"/>
                </a:cubicBezTo>
                <a:cubicBezTo>
                  <a:pt x="425036" y="492760"/>
                  <a:pt x="422889" y="495050"/>
                  <a:pt x="421649" y="497840"/>
                </a:cubicBezTo>
                <a:cubicBezTo>
                  <a:pt x="419474" y="502733"/>
                  <a:pt x="419914" y="508899"/>
                  <a:pt x="416569" y="513080"/>
                </a:cubicBezTo>
                <a:cubicBezTo>
                  <a:pt x="404502" y="528164"/>
                  <a:pt x="409416" y="521269"/>
                  <a:pt x="401329" y="533400"/>
                </a:cubicBezTo>
                <a:cubicBezTo>
                  <a:pt x="402176" y="551180"/>
                  <a:pt x="401661" y="569077"/>
                  <a:pt x="403869" y="586740"/>
                </a:cubicBezTo>
                <a:cubicBezTo>
                  <a:pt x="404448" y="591375"/>
                  <a:pt x="414431" y="599231"/>
                  <a:pt x="416569" y="601980"/>
                </a:cubicBezTo>
                <a:cubicBezTo>
                  <a:pt x="420317" y="606799"/>
                  <a:pt x="423342" y="612140"/>
                  <a:pt x="426729" y="617220"/>
                </a:cubicBezTo>
                <a:cubicBezTo>
                  <a:pt x="428422" y="619760"/>
                  <a:pt x="430844" y="621944"/>
                  <a:pt x="431809" y="624840"/>
                </a:cubicBezTo>
                <a:lnTo>
                  <a:pt x="444509" y="662940"/>
                </a:lnTo>
                <a:lnTo>
                  <a:pt x="447049" y="670560"/>
                </a:lnTo>
                <a:lnTo>
                  <a:pt x="449589" y="678180"/>
                </a:lnTo>
                <a:cubicBezTo>
                  <a:pt x="452561" y="707903"/>
                  <a:pt x="454550" y="714574"/>
                  <a:pt x="449589" y="749300"/>
                </a:cubicBezTo>
                <a:cubicBezTo>
                  <a:pt x="449157" y="752322"/>
                  <a:pt x="445874" y="754190"/>
                  <a:pt x="444509" y="756920"/>
                </a:cubicBezTo>
                <a:cubicBezTo>
                  <a:pt x="443312" y="759315"/>
                  <a:pt x="442816" y="762000"/>
                  <a:pt x="441969" y="764540"/>
                </a:cubicBezTo>
                <a:cubicBezTo>
                  <a:pt x="446333" y="790722"/>
                  <a:pt x="448565" y="797502"/>
                  <a:pt x="441969" y="833120"/>
                </a:cubicBezTo>
                <a:cubicBezTo>
                  <a:pt x="439288" y="847600"/>
                  <a:pt x="433670" y="847740"/>
                  <a:pt x="424189" y="850900"/>
                </a:cubicBezTo>
                <a:cubicBezTo>
                  <a:pt x="420934" y="850086"/>
                  <a:pt x="410053" y="847642"/>
                  <a:pt x="406409" y="845820"/>
                </a:cubicBezTo>
                <a:cubicBezTo>
                  <a:pt x="403679" y="844455"/>
                  <a:pt x="401519" y="842105"/>
                  <a:pt x="398789" y="840740"/>
                </a:cubicBezTo>
                <a:cubicBezTo>
                  <a:pt x="396394" y="839543"/>
                  <a:pt x="393509" y="839500"/>
                  <a:pt x="391169" y="838200"/>
                </a:cubicBezTo>
                <a:cubicBezTo>
                  <a:pt x="381247" y="832688"/>
                  <a:pt x="366955" y="822199"/>
                  <a:pt x="360689" y="812800"/>
                </a:cubicBezTo>
                <a:lnTo>
                  <a:pt x="345449" y="789940"/>
                </a:lnTo>
                <a:cubicBezTo>
                  <a:pt x="343756" y="787400"/>
                  <a:pt x="342528" y="784479"/>
                  <a:pt x="340369" y="782320"/>
                </a:cubicBezTo>
                <a:lnTo>
                  <a:pt x="317509" y="759460"/>
                </a:lnTo>
                <a:cubicBezTo>
                  <a:pt x="314969" y="756920"/>
                  <a:pt x="312878" y="753833"/>
                  <a:pt x="309889" y="751840"/>
                </a:cubicBezTo>
                <a:lnTo>
                  <a:pt x="302269" y="746760"/>
                </a:lnTo>
                <a:lnTo>
                  <a:pt x="292109" y="731520"/>
                </a:lnTo>
                <a:cubicBezTo>
                  <a:pt x="290416" y="728980"/>
                  <a:pt x="287994" y="726796"/>
                  <a:pt x="287029" y="723900"/>
                </a:cubicBezTo>
                <a:cubicBezTo>
                  <a:pt x="286182" y="721360"/>
                  <a:pt x="285686" y="718675"/>
                  <a:pt x="284489" y="716280"/>
                </a:cubicBezTo>
                <a:cubicBezTo>
                  <a:pt x="280953" y="709207"/>
                  <a:pt x="277406" y="706657"/>
                  <a:pt x="271789" y="701040"/>
                </a:cubicBezTo>
                <a:cubicBezTo>
                  <a:pt x="270942" y="698500"/>
                  <a:pt x="270446" y="695815"/>
                  <a:pt x="269249" y="693420"/>
                </a:cubicBezTo>
                <a:cubicBezTo>
                  <a:pt x="267884" y="690690"/>
                  <a:pt x="265372" y="688606"/>
                  <a:pt x="264169" y="685800"/>
                </a:cubicBezTo>
                <a:cubicBezTo>
                  <a:pt x="263153" y="683429"/>
                  <a:pt x="261066" y="670986"/>
                  <a:pt x="259089" y="668020"/>
                </a:cubicBezTo>
                <a:cubicBezTo>
                  <a:pt x="257096" y="665031"/>
                  <a:pt x="253674" y="663235"/>
                  <a:pt x="251469" y="660400"/>
                </a:cubicBezTo>
                <a:cubicBezTo>
                  <a:pt x="235513" y="639885"/>
                  <a:pt x="248441" y="649914"/>
                  <a:pt x="233689" y="640080"/>
                </a:cubicBezTo>
                <a:cubicBezTo>
                  <a:pt x="232842" y="637540"/>
                  <a:pt x="232449" y="634800"/>
                  <a:pt x="231149" y="632460"/>
                </a:cubicBezTo>
                <a:cubicBezTo>
                  <a:pt x="228184" y="627123"/>
                  <a:pt x="222920" y="623012"/>
                  <a:pt x="220989" y="617220"/>
                </a:cubicBezTo>
                <a:cubicBezTo>
                  <a:pt x="216518" y="603808"/>
                  <a:pt x="219934" y="611828"/>
                  <a:pt x="208289" y="594360"/>
                </a:cubicBezTo>
                <a:cubicBezTo>
                  <a:pt x="206596" y="591820"/>
                  <a:pt x="205368" y="588899"/>
                  <a:pt x="203209" y="586740"/>
                </a:cubicBezTo>
                <a:cubicBezTo>
                  <a:pt x="200669" y="584200"/>
                  <a:pt x="197889" y="581880"/>
                  <a:pt x="195589" y="579120"/>
                </a:cubicBezTo>
                <a:cubicBezTo>
                  <a:pt x="185006" y="566420"/>
                  <a:pt x="196859" y="575733"/>
                  <a:pt x="182889" y="566420"/>
                </a:cubicBezTo>
                <a:cubicBezTo>
                  <a:pt x="171036" y="548640"/>
                  <a:pt x="177809" y="554567"/>
                  <a:pt x="165109" y="546100"/>
                </a:cubicBezTo>
                <a:cubicBezTo>
                  <a:pt x="164262" y="543560"/>
                  <a:pt x="164054" y="540708"/>
                  <a:pt x="162569" y="538480"/>
                </a:cubicBezTo>
                <a:cubicBezTo>
                  <a:pt x="151334" y="521628"/>
                  <a:pt x="158179" y="539860"/>
                  <a:pt x="149869" y="523240"/>
                </a:cubicBezTo>
                <a:cubicBezTo>
                  <a:pt x="144825" y="513153"/>
                  <a:pt x="150568" y="517359"/>
                  <a:pt x="142249" y="508000"/>
                </a:cubicBezTo>
                <a:cubicBezTo>
                  <a:pt x="137476" y="502630"/>
                  <a:pt x="130994" y="498738"/>
                  <a:pt x="127009" y="492760"/>
                </a:cubicBezTo>
                <a:lnTo>
                  <a:pt x="116849" y="477520"/>
                </a:lnTo>
                <a:cubicBezTo>
                  <a:pt x="115156" y="474980"/>
                  <a:pt x="112734" y="472796"/>
                  <a:pt x="111769" y="469900"/>
                </a:cubicBezTo>
                <a:cubicBezTo>
                  <a:pt x="105385" y="450747"/>
                  <a:pt x="113997" y="474355"/>
                  <a:pt x="104149" y="454660"/>
                </a:cubicBezTo>
                <a:cubicBezTo>
                  <a:pt x="93633" y="433628"/>
                  <a:pt x="111088" y="461258"/>
                  <a:pt x="96529" y="439420"/>
                </a:cubicBezTo>
                <a:cubicBezTo>
                  <a:pt x="92690" y="424065"/>
                  <a:pt x="95093" y="432572"/>
                  <a:pt x="88909" y="414020"/>
                </a:cubicBezTo>
                <a:cubicBezTo>
                  <a:pt x="88062" y="411480"/>
                  <a:pt x="88262" y="408293"/>
                  <a:pt x="86369" y="406400"/>
                </a:cubicBezTo>
                <a:lnTo>
                  <a:pt x="71129" y="391160"/>
                </a:lnTo>
                <a:lnTo>
                  <a:pt x="63509" y="383540"/>
                </a:lnTo>
                <a:cubicBezTo>
                  <a:pt x="62662" y="381000"/>
                  <a:pt x="62166" y="378315"/>
                  <a:pt x="60969" y="375920"/>
                </a:cubicBezTo>
                <a:cubicBezTo>
                  <a:pt x="55489" y="364960"/>
                  <a:pt x="55903" y="372172"/>
                  <a:pt x="53349" y="360680"/>
                </a:cubicBezTo>
                <a:cubicBezTo>
                  <a:pt x="50194" y="346484"/>
                  <a:pt x="50026" y="334972"/>
                  <a:pt x="48269" y="320040"/>
                </a:cubicBezTo>
                <a:cubicBezTo>
                  <a:pt x="47569" y="314094"/>
                  <a:pt x="47075" y="308094"/>
                  <a:pt x="45729" y="302260"/>
                </a:cubicBezTo>
                <a:cubicBezTo>
                  <a:pt x="44525" y="297042"/>
                  <a:pt x="42342" y="292100"/>
                  <a:pt x="40649" y="287020"/>
                </a:cubicBezTo>
                <a:cubicBezTo>
                  <a:pt x="39802" y="284480"/>
                  <a:pt x="39594" y="281628"/>
                  <a:pt x="38109" y="279400"/>
                </a:cubicBezTo>
                <a:cubicBezTo>
                  <a:pt x="36416" y="276860"/>
                  <a:pt x="34269" y="274570"/>
                  <a:pt x="33029" y="271780"/>
                </a:cubicBezTo>
                <a:cubicBezTo>
                  <a:pt x="30854" y="266887"/>
                  <a:pt x="27949" y="256540"/>
                  <a:pt x="27949" y="256540"/>
                </a:cubicBezTo>
                <a:cubicBezTo>
                  <a:pt x="27102" y="246380"/>
                  <a:pt x="27085" y="236116"/>
                  <a:pt x="25409" y="226060"/>
                </a:cubicBezTo>
                <a:cubicBezTo>
                  <a:pt x="24529" y="220778"/>
                  <a:pt x="21628" y="216015"/>
                  <a:pt x="20329" y="210820"/>
                </a:cubicBezTo>
                <a:cubicBezTo>
                  <a:pt x="19482" y="207433"/>
                  <a:pt x="18748" y="204017"/>
                  <a:pt x="17789" y="200660"/>
                </a:cubicBezTo>
                <a:cubicBezTo>
                  <a:pt x="17053" y="198086"/>
                  <a:pt x="15898" y="195637"/>
                  <a:pt x="15249" y="193040"/>
                </a:cubicBezTo>
                <a:cubicBezTo>
                  <a:pt x="14202" y="188852"/>
                  <a:pt x="13845" y="184505"/>
                  <a:pt x="12709" y="180340"/>
                </a:cubicBezTo>
                <a:cubicBezTo>
                  <a:pt x="11300" y="175174"/>
                  <a:pt x="9322" y="170180"/>
                  <a:pt x="7629" y="165100"/>
                </a:cubicBezTo>
                <a:cubicBezTo>
                  <a:pt x="6782" y="162560"/>
                  <a:pt x="6574" y="159708"/>
                  <a:pt x="5089" y="157480"/>
                </a:cubicBezTo>
                <a:cubicBezTo>
                  <a:pt x="-461" y="149156"/>
                  <a:pt x="9" y="152913"/>
                  <a:pt x="9" y="147320"/>
                </a:cubicBezTo>
                <a:lnTo>
                  <a:pt x="9" y="147320"/>
                </a:lnTo>
              </a:path>
            </a:pathLst>
          </a:custGeom>
          <a:noFill/>
          <a:ln w="57150">
            <a:solidFill>
              <a:srgbClr val="FFFF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0730" name="TextBox 12"/>
          <p:cNvSpPr txBox="1">
            <a:spLocks noChangeArrowheads="1"/>
          </p:cNvSpPr>
          <p:nvPr/>
        </p:nvSpPr>
        <p:spPr bwMode="auto">
          <a:xfrm>
            <a:off x="7726363" y="5485949"/>
            <a:ext cx="871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latin typeface="+mn-lt"/>
              </a:rPr>
              <a:t>1 km</a:t>
            </a:r>
            <a:endParaRPr lang="en-US" altLang="en-US" sz="1400" b="1" dirty="0">
              <a:latin typeface="+mn-lt"/>
              <a:cs typeface="Arial" panose="020B0604020202020204" pitchFamily="34" charset="0"/>
            </a:endParaRPr>
          </a:p>
        </p:txBody>
      </p:sp>
      <p:cxnSp>
        <p:nvCxnSpPr>
          <p:cNvPr id="22" name="Straight Connector 21"/>
          <p:cNvCxnSpPr/>
          <p:nvPr/>
        </p:nvCxnSpPr>
        <p:spPr bwMode="auto">
          <a:xfrm flipV="1">
            <a:off x="7439025" y="5749021"/>
            <a:ext cx="1314450" cy="1111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4" name="TextBox 10"/>
          <p:cNvSpPr txBox="1">
            <a:spLocks noChangeArrowheads="1"/>
          </p:cNvSpPr>
          <p:nvPr/>
        </p:nvSpPr>
        <p:spPr bwMode="auto">
          <a:xfrm>
            <a:off x="346242" y="225091"/>
            <a:ext cx="3102811" cy="707886"/>
          </a:xfrm>
          <a:prstGeom prst="rect">
            <a:avLst/>
          </a:prstGeom>
          <a:solidFill>
            <a:schemeClr val="bg1"/>
          </a:solidFill>
          <a:ln w="9525">
            <a:solidFill>
              <a:srgbClr val="000000"/>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mn-lt"/>
              </a:rPr>
              <a:t>The contour interval is 10m with bold lines every 50m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91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animBg="1"/>
      <p:bldP spid="2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41518"/>
            <a:ext cx="8412163" cy="5100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8916" name="TextBox 3"/>
          <p:cNvSpPr txBox="1">
            <a:spLocks noChangeArrowheads="1"/>
          </p:cNvSpPr>
          <p:nvPr/>
        </p:nvSpPr>
        <p:spPr bwMode="auto">
          <a:xfrm>
            <a:off x="198438" y="5700653"/>
            <a:ext cx="89455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cs typeface="Arial" panose="020B0604020202020204" pitchFamily="34" charset="0"/>
              </a:rPr>
              <a:t>If you walked along this contour, what would your route be like?</a:t>
            </a:r>
          </a:p>
          <a:p>
            <a:pPr eaLnBrk="1" hangingPunct="1">
              <a:spcBef>
                <a:spcPct val="0"/>
              </a:spcBef>
              <a:buFontTx/>
              <a:buNone/>
            </a:pPr>
            <a:r>
              <a:rPr lang="en-US" altLang="en-US" sz="2400" dirty="0">
                <a:latin typeface="+mn-lt"/>
                <a:cs typeface="Arial" panose="020B0604020202020204" pitchFamily="34" charset="0"/>
              </a:rPr>
              <a:t>Flat, as long as you remain on the 150m contour</a:t>
            </a:r>
          </a:p>
        </p:txBody>
      </p:sp>
      <p:grpSp>
        <p:nvGrpSpPr>
          <p:cNvPr id="2" name="Group 9"/>
          <p:cNvGrpSpPr/>
          <p:nvPr/>
        </p:nvGrpSpPr>
        <p:grpSpPr>
          <a:xfrm>
            <a:off x="7210405" y="2389361"/>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31749" name="TextBox 10"/>
          <p:cNvSpPr txBox="1">
            <a:spLocks noChangeArrowheads="1"/>
          </p:cNvSpPr>
          <p:nvPr/>
        </p:nvSpPr>
        <p:spPr bwMode="auto">
          <a:xfrm>
            <a:off x="5940425" y="1336086"/>
            <a:ext cx="1695450" cy="400110"/>
          </a:xfrm>
          <a:prstGeom prst="rect">
            <a:avLst/>
          </a:prstGeom>
          <a:solidFill>
            <a:schemeClr val="bg1"/>
          </a:solidFill>
          <a:ln w="9525">
            <a:solidFill>
              <a:srgbClr val="000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mn-lt"/>
              </a:rPr>
              <a:t>150m contour</a:t>
            </a:r>
          </a:p>
        </p:txBody>
      </p:sp>
      <p:cxnSp>
        <p:nvCxnSpPr>
          <p:cNvPr id="18" name="Straight Arrow Connector 17"/>
          <p:cNvCxnSpPr/>
          <p:nvPr/>
        </p:nvCxnSpPr>
        <p:spPr>
          <a:xfrm flipH="1">
            <a:off x="5781675" y="1736196"/>
            <a:ext cx="555374" cy="833922"/>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1751" name="Rectangle 28"/>
          <p:cNvSpPr>
            <a:spLocks noChangeArrowheads="1"/>
          </p:cNvSpPr>
          <p:nvPr/>
        </p:nvSpPr>
        <p:spPr bwMode="auto">
          <a:xfrm>
            <a:off x="344138" y="5384800"/>
            <a:ext cx="4217194"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31752" name="Group 82"/>
          <p:cNvGrpSpPr>
            <a:grpSpLocks/>
          </p:cNvGrpSpPr>
          <p:nvPr/>
        </p:nvGrpSpPr>
        <p:grpSpPr bwMode="auto">
          <a:xfrm>
            <a:off x="8401050" y="4544512"/>
            <a:ext cx="379413" cy="714876"/>
            <a:chOff x="5530775" y="316568"/>
            <a:chExt cx="379310" cy="935912"/>
          </a:xfrm>
        </p:grpSpPr>
        <p:cxnSp>
          <p:nvCxnSpPr>
            <p:cNvPr id="21" name="Straight Arrow Connector 20"/>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1756" name="TextBox 84"/>
            <p:cNvSpPr txBox="1">
              <a:spLocks noChangeArrowheads="1"/>
            </p:cNvSpPr>
            <p:nvPr/>
          </p:nvSpPr>
          <p:spPr bwMode="auto">
            <a:xfrm>
              <a:off x="5530775" y="316568"/>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23" name="Straight Connector 22"/>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 name="Freeform 2"/>
          <p:cNvSpPr/>
          <p:nvPr/>
        </p:nvSpPr>
        <p:spPr>
          <a:xfrm>
            <a:off x="4033838" y="2587625"/>
            <a:ext cx="1747837" cy="850900"/>
          </a:xfrm>
          <a:custGeom>
            <a:avLst/>
            <a:gdLst>
              <a:gd name="connsiteX0" fmla="*/ 1747529 w 1747529"/>
              <a:gd name="connsiteY0" fmla="*/ 0 h 850900"/>
              <a:gd name="connsiteX1" fmla="*/ 1747529 w 1747529"/>
              <a:gd name="connsiteY1" fmla="*/ 0 h 850900"/>
              <a:gd name="connsiteX2" fmla="*/ 1742449 w 1747529"/>
              <a:gd name="connsiteY2" fmla="*/ 22860 h 850900"/>
              <a:gd name="connsiteX3" fmla="*/ 1737369 w 1747529"/>
              <a:gd name="connsiteY3" fmla="*/ 38100 h 850900"/>
              <a:gd name="connsiteX4" fmla="*/ 1729749 w 1747529"/>
              <a:gd name="connsiteY4" fmla="*/ 45720 h 850900"/>
              <a:gd name="connsiteX5" fmla="*/ 1722129 w 1747529"/>
              <a:gd name="connsiteY5" fmla="*/ 60960 h 850900"/>
              <a:gd name="connsiteX6" fmla="*/ 1714509 w 1747529"/>
              <a:gd name="connsiteY6" fmla="*/ 66040 h 850900"/>
              <a:gd name="connsiteX7" fmla="*/ 1711969 w 1747529"/>
              <a:gd name="connsiteY7" fmla="*/ 81280 h 850900"/>
              <a:gd name="connsiteX8" fmla="*/ 1709429 w 1747529"/>
              <a:gd name="connsiteY8" fmla="*/ 88900 h 850900"/>
              <a:gd name="connsiteX9" fmla="*/ 1706889 w 1747529"/>
              <a:gd name="connsiteY9" fmla="*/ 104140 h 850900"/>
              <a:gd name="connsiteX10" fmla="*/ 1701809 w 1747529"/>
              <a:gd name="connsiteY10" fmla="*/ 119380 h 850900"/>
              <a:gd name="connsiteX11" fmla="*/ 1699269 w 1747529"/>
              <a:gd name="connsiteY11" fmla="*/ 127000 h 850900"/>
              <a:gd name="connsiteX12" fmla="*/ 1696729 w 1747529"/>
              <a:gd name="connsiteY12" fmla="*/ 137160 h 850900"/>
              <a:gd name="connsiteX13" fmla="*/ 1691649 w 1747529"/>
              <a:gd name="connsiteY13" fmla="*/ 144780 h 850900"/>
              <a:gd name="connsiteX14" fmla="*/ 1689109 w 1747529"/>
              <a:gd name="connsiteY14" fmla="*/ 152400 h 850900"/>
              <a:gd name="connsiteX15" fmla="*/ 1671329 w 1747529"/>
              <a:gd name="connsiteY15" fmla="*/ 175260 h 850900"/>
              <a:gd name="connsiteX16" fmla="*/ 1658629 w 1747529"/>
              <a:gd name="connsiteY16" fmla="*/ 198120 h 850900"/>
              <a:gd name="connsiteX17" fmla="*/ 1653549 w 1747529"/>
              <a:gd name="connsiteY17" fmla="*/ 205740 h 850900"/>
              <a:gd name="connsiteX18" fmla="*/ 1645929 w 1747529"/>
              <a:gd name="connsiteY18" fmla="*/ 220980 h 850900"/>
              <a:gd name="connsiteX19" fmla="*/ 1640849 w 1747529"/>
              <a:gd name="connsiteY19" fmla="*/ 236220 h 850900"/>
              <a:gd name="connsiteX20" fmla="*/ 1638309 w 1747529"/>
              <a:gd name="connsiteY20" fmla="*/ 243840 h 850900"/>
              <a:gd name="connsiteX21" fmla="*/ 1633229 w 1747529"/>
              <a:gd name="connsiteY21" fmla="*/ 251460 h 850900"/>
              <a:gd name="connsiteX22" fmla="*/ 1628149 w 1747529"/>
              <a:gd name="connsiteY22" fmla="*/ 266700 h 850900"/>
              <a:gd name="connsiteX23" fmla="*/ 1615449 w 1747529"/>
              <a:gd name="connsiteY23" fmla="*/ 281940 h 850900"/>
              <a:gd name="connsiteX24" fmla="*/ 1612909 w 1747529"/>
              <a:gd name="connsiteY24" fmla="*/ 292100 h 850900"/>
              <a:gd name="connsiteX25" fmla="*/ 1595129 w 1747529"/>
              <a:gd name="connsiteY25" fmla="*/ 312420 h 850900"/>
              <a:gd name="connsiteX26" fmla="*/ 1587509 w 1747529"/>
              <a:gd name="connsiteY26" fmla="*/ 327660 h 850900"/>
              <a:gd name="connsiteX27" fmla="*/ 1579889 w 1747529"/>
              <a:gd name="connsiteY27" fmla="*/ 330200 h 850900"/>
              <a:gd name="connsiteX28" fmla="*/ 1572269 w 1747529"/>
              <a:gd name="connsiteY28" fmla="*/ 335280 h 850900"/>
              <a:gd name="connsiteX29" fmla="*/ 1564649 w 1747529"/>
              <a:gd name="connsiteY29" fmla="*/ 342900 h 850900"/>
              <a:gd name="connsiteX30" fmla="*/ 1457969 w 1747529"/>
              <a:gd name="connsiteY30" fmla="*/ 345440 h 850900"/>
              <a:gd name="connsiteX31" fmla="*/ 1442729 w 1747529"/>
              <a:gd name="connsiteY31" fmla="*/ 353060 h 850900"/>
              <a:gd name="connsiteX32" fmla="*/ 1435109 w 1747529"/>
              <a:gd name="connsiteY32" fmla="*/ 355600 h 850900"/>
              <a:gd name="connsiteX33" fmla="*/ 1417329 w 1747529"/>
              <a:gd name="connsiteY33" fmla="*/ 353060 h 850900"/>
              <a:gd name="connsiteX34" fmla="*/ 1409709 w 1747529"/>
              <a:gd name="connsiteY34" fmla="*/ 350520 h 850900"/>
              <a:gd name="connsiteX35" fmla="*/ 1394469 w 1747529"/>
              <a:gd name="connsiteY35" fmla="*/ 358140 h 850900"/>
              <a:gd name="connsiteX36" fmla="*/ 1386849 w 1747529"/>
              <a:gd name="connsiteY36" fmla="*/ 360680 h 850900"/>
              <a:gd name="connsiteX37" fmla="*/ 1381769 w 1747529"/>
              <a:gd name="connsiteY37" fmla="*/ 368300 h 850900"/>
              <a:gd name="connsiteX38" fmla="*/ 1366529 w 1747529"/>
              <a:gd name="connsiteY38" fmla="*/ 373380 h 850900"/>
              <a:gd name="connsiteX39" fmla="*/ 1358909 w 1747529"/>
              <a:gd name="connsiteY39" fmla="*/ 375920 h 850900"/>
              <a:gd name="connsiteX40" fmla="*/ 1351289 w 1747529"/>
              <a:gd name="connsiteY40" fmla="*/ 378460 h 850900"/>
              <a:gd name="connsiteX41" fmla="*/ 1333509 w 1747529"/>
              <a:gd name="connsiteY41" fmla="*/ 386080 h 850900"/>
              <a:gd name="connsiteX42" fmla="*/ 1318269 w 1747529"/>
              <a:gd name="connsiteY42" fmla="*/ 396240 h 850900"/>
              <a:gd name="connsiteX43" fmla="*/ 1310649 w 1747529"/>
              <a:gd name="connsiteY43" fmla="*/ 398780 h 850900"/>
              <a:gd name="connsiteX44" fmla="*/ 1303029 w 1747529"/>
              <a:gd name="connsiteY44" fmla="*/ 403860 h 850900"/>
              <a:gd name="connsiteX45" fmla="*/ 1280169 w 1747529"/>
              <a:gd name="connsiteY45" fmla="*/ 408940 h 850900"/>
              <a:gd name="connsiteX46" fmla="*/ 1264929 w 1747529"/>
              <a:gd name="connsiteY46" fmla="*/ 419100 h 850900"/>
              <a:gd name="connsiteX47" fmla="*/ 1257309 w 1747529"/>
              <a:gd name="connsiteY47" fmla="*/ 424180 h 850900"/>
              <a:gd name="connsiteX48" fmla="*/ 1244609 w 1747529"/>
              <a:gd name="connsiteY48" fmla="*/ 429260 h 850900"/>
              <a:gd name="connsiteX49" fmla="*/ 1221749 w 1747529"/>
              <a:gd name="connsiteY49" fmla="*/ 441960 h 850900"/>
              <a:gd name="connsiteX50" fmla="*/ 1216669 w 1747529"/>
              <a:gd name="connsiteY50" fmla="*/ 449580 h 850900"/>
              <a:gd name="connsiteX51" fmla="*/ 1201429 w 1747529"/>
              <a:gd name="connsiteY51" fmla="*/ 454660 h 850900"/>
              <a:gd name="connsiteX52" fmla="*/ 1193809 w 1747529"/>
              <a:gd name="connsiteY52" fmla="*/ 459740 h 850900"/>
              <a:gd name="connsiteX53" fmla="*/ 1186189 w 1747529"/>
              <a:gd name="connsiteY53" fmla="*/ 462280 h 850900"/>
              <a:gd name="connsiteX54" fmla="*/ 1170949 w 1747529"/>
              <a:gd name="connsiteY54" fmla="*/ 472440 h 850900"/>
              <a:gd name="connsiteX55" fmla="*/ 1155709 w 1747529"/>
              <a:gd name="connsiteY55" fmla="*/ 477520 h 850900"/>
              <a:gd name="connsiteX56" fmla="*/ 1140469 w 1747529"/>
              <a:gd name="connsiteY56" fmla="*/ 485140 h 850900"/>
              <a:gd name="connsiteX57" fmla="*/ 1127769 w 1747529"/>
              <a:gd name="connsiteY57" fmla="*/ 497840 h 850900"/>
              <a:gd name="connsiteX58" fmla="*/ 1104909 w 1747529"/>
              <a:gd name="connsiteY58" fmla="*/ 508000 h 850900"/>
              <a:gd name="connsiteX59" fmla="*/ 1097289 w 1747529"/>
              <a:gd name="connsiteY59" fmla="*/ 515620 h 850900"/>
              <a:gd name="connsiteX60" fmla="*/ 1092209 w 1747529"/>
              <a:gd name="connsiteY60" fmla="*/ 523240 h 850900"/>
              <a:gd name="connsiteX61" fmla="*/ 1084589 w 1747529"/>
              <a:gd name="connsiteY61" fmla="*/ 525780 h 850900"/>
              <a:gd name="connsiteX62" fmla="*/ 1074429 w 1747529"/>
              <a:gd name="connsiteY62" fmla="*/ 530860 h 850900"/>
              <a:gd name="connsiteX63" fmla="*/ 1059189 w 1747529"/>
              <a:gd name="connsiteY63" fmla="*/ 535940 h 850900"/>
              <a:gd name="connsiteX64" fmla="*/ 1028709 w 1747529"/>
              <a:gd name="connsiteY64" fmla="*/ 533400 h 850900"/>
              <a:gd name="connsiteX65" fmla="*/ 1021089 w 1747529"/>
              <a:gd name="connsiteY65" fmla="*/ 530860 h 850900"/>
              <a:gd name="connsiteX66" fmla="*/ 1008389 w 1747529"/>
              <a:gd name="connsiteY66" fmla="*/ 508000 h 850900"/>
              <a:gd name="connsiteX67" fmla="*/ 1010929 w 1747529"/>
              <a:gd name="connsiteY67" fmla="*/ 485140 h 850900"/>
              <a:gd name="connsiteX68" fmla="*/ 1013469 w 1747529"/>
              <a:gd name="connsiteY68" fmla="*/ 477520 h 850900"/>
              <a:gd name="connsiteX69" fmla="*/ 1016009 w 1747529"/>
              <a:gd name="connsiteY69" fmla="*/ 459740 h 850900"/>
              <a:gd name="connsiteX70" fmla="*/ 1018549 w 1747529"/>
              <a:gd name="connsiteY70" fmla="*/ 444500 h 850900"/>
              <a:gd name="connsiteX71" fmla="*/ 1013469 w 1747529"/>
              <a:gd name="connsiteY71" fmla="*/ 365760 h 850900"/>
              <a:gd name="connsiteX72" fmla="*/ 1000769 w 1747529"/>
              <a:gd name="connsiteY72" fmla="*/ 342900 h 850900"/>
              <a:gd name="connsiteX73" fmla="*/ 993149 w 1747529"/>
              <a:gd name="connsiteY73" fmla="*/ 327660 h 850900"/>
              <a:gd name="connsiteX74" fmla="*/ 975369 w 1747529"/>
              <a:gd name="connsiteY74" fmla="*/ 304800 h 850900"/>
              <a:gd name="connsiteX75" fmla="*/ 967749 w 1747529"/>
              <a:gd name="connsiteY75" fmla="*/ 299720 h 850900"/>
              <a:gd name="connsiteX76" fmla="*/ 957589 w 1747529"/>
              <a:gd name="connsiteY76" fmla="*/ 284480 h 850900"/>
              <a:gd name="connsiteX77" fmla="*/ 949969 w 1747529"/>
              <a:gd name="connsiteY77" fmla="*/ 281940 h 850900"/>
              <a:gd name="connsiteX78" fmla="*/ 927109 w 1747529"/>
              <a:gd name="connsiteY78" fmla="*/ 276860 h 850900"/>
              <a:gd name="connsiteX79" fmla="*/ 914409 w 1747529"/>
              <a:gd name="connsiteY79" fmla="*/ 279400 h 850900"/>
              <a:gd name="connsiteX80" fmla="*/ 896629 w 1747529"/>
              <a:gd name="connsiteY80" fmla="*/ 292100 h 850900"/>
              <a:gd name="connsiteX81" fmla="*/ 873769 w 1747529"/>
              <a:gd name="connsiteY81" fmla="*/ 304800 h 850900"/>
              <a:gd name="connsiteX82" fmla="*/ 866149 w 1747529"/>
              <a:gd name="connsiteY82" fmla="*/ 309880 h 850900"/>
              <a:gd name="connsiteX83" fmla="*/ 858529 w 1747529"/>
              <a:gd name="connsiteY83" fmla="*/ 312420 h 850900"/>
              <a:gd name="connsiteX84" fmla="*/ 838209 w 1747529"/>
              <a:gd name="connsiteY84" fmla="*/ 317500 h 850900"/>
              <a:gd name="connsiteX85" fmla="*/ 822969 w 1747529"/>
              <a:gd name="connsiteY85" fmla="*/ 327660 h 850900"/>
              <a:gd name="connsiteX86" fmla="*/ 800109 w 1747529"/>
              <a:gd name="connsiteY86" fmla="*/ 335280 h 850900"/>
              <a:gd name="connsiteX87" fmla="*/ 792489 w 1747529"/>
              <a:gd name="connsiteY87" fmla="*/ 337820 h 850900"/>
              <a:gd name="connsiteX88" fmla="*/ 774709 w 1747529"/>
              <a:gd name="connsiteY88" fmla="*/ 340360 h 850900"/>
              <a:gd name="connsiteX89" fmla="*/ 769629 w 1747529"/>
              <a:gd name="connsiteY89" fmla="*/ 347980 h 850900"/>
              <a:gd name="connsiteX90" fmla="*/ 754389 w 1747529"/>
              <a:gd name="connsiteY90" fmla="*/ 355600 h 850900"/>
              <a:gd name="connsiteX91" fmla="*/ 746769 w 1747529"/>
              <a:gd name="connsiteY91" fmla="*/ 363220 h 850900"/>
              <a:gd name="connsiteX92" fmla="*/ 723909 w 1747529"/>
              <a:gd name="connsiteY92" fmla="*/ 378460 h 850900"/>
              <a:gd name="connsiteX93" fmla="*/ 713749 w 1747529"/>
              <a:gd name="connsiteY93" fmla="*/ 386080 h 850900"/>
              <a:gd name="connsiteX94" fmla="*/ 703589 w 1747529"/>
              <a:gd name="connsiteY94" fmla="*/ 388620 h 850900"/>
              <a:gd name="connsiteX95" fmla="*/ 695969 w 1747529"/>
              <a:gd name="connsiteY95" fmla="*/ 393700 h 850900"/>
              <a:gd name="connsiteX96" fmla="*/ 685809 w 1747529"/>
              <a:gd name="connsiteY96" fmla="*/ 401320 h 850900"/>
              <a:gd name="connsiteX97" fmla="*/ 660409 w 1747529"/>
              <a:gd name="connsiteY97" fmla="*/ 403860 h 850900"/>
              <a:gd name="connsiteX98" fmla="*/ 642629 w 1747529"/>
              <a:gd name="connsiteY98" fmla="*/ 408940 h 850900"/>
              <a:gd name="connsiteX99" fmla="*/ 632469 w 1747529"/>
              <a:gd name="connsiteY99" fmla="*/ 411480 h 850900"/>
              <a:gd name="connsiteX100" fmla="*/ 617229 w 1747529"/>
              <a:gd name="connsiteY100" fmla="*/ 421640 h 850900"/>
              <a:gd name="connsiteX101" fmla="*/ 596909 w 1747529"/>
              <a:gd name="connsiteY101" fmla="*/ 429260 h 850900"/>
              <a:gd name="connsiteX102" fmla="*/ 581669 w 1747529"/>
              <a:gd name="connsiteY102" fmla="*/ 434340 h 850900"/>
              <a:gd name="connsiteX103" fmla="*/ 543569 w 1747529"/>
              <a:gd name="connsiteY103" fmla="*/ 447040 h 850900"/>
              <a:gd name="connsiteX104" fmla="*/ 533409 w 1747529"/>
              <a:gd name="connsiteY104" fmla="*/ 449580 h 850900"/>
              <a:gd name="connsiteX105" fmla="*/ 518169 w 1747529"/>
              <a:gd name="connsiteY105" fmla="*/ 452120 h 850900"/>
              <a:gd name="connsiteX106" fmla="*/ 508009 w 1747529"/>
              <a:gd name="connsiteY106" fmla="*/ 457200 h 850900"/>
              <a:gd name="connsiteX107" fmla="*/ 472449 w 1747529"/>
              <a:gd name="connsiteY107" fmla="*/ 464820 h 850900"/>
              <a:gd name="connsiteX108" fmla="*/ 464829 w 1747529"/>
              <a:gd name="connsiteY108" fmla="*/ 472440 h 850900"/>
              <a:gd name="connsiteX109" fmla="*/ 447049 w 1747529"/>
              <a:gd name="connsiteY109" fmla="*/ 482600 h 850900"/>
              <a:gd name="connsiteX110" fmla="*/ 439429 w 1747529"/>
              <a:gd name="connsiteY110" fmla="*/ 485140 h 850900"/>
              <a:gd name="connsiteX111" fmla="*/ 426729 w 1747529"/>
              <a:gd name="connsiteY111" fmla="*/ 490220 h 850900"/>
              <a:gd name="connsiteX112" fmla="*/ 421649 w 1747529"/>
              <a:gd name="connsiteY112" fmla="*/ 497840 h 850900"/>
              <a:gd name="connsiteX113" fmla="*/ 416569 w 1747529"/>
              <a:gd name="connsiteY113" fmla="*/ 513080 h 850900"/>
              <a:gd name="connsiteX114" fmla="*/ 401329 w 1747529"/>
              <a:gd name="connsiteY114" fmla="*/ 533400 h 850900"/>
              <a:gd name="connsiteX115" fmla="*/ 403869 w 1747529"/>
              <a:gd name="connsiteY115" fmla="*/ 586740 h 850900"/>
              <a:gd name="connsiteX116" fmla="*/ 416569 w 1747529"/>
              <a:gd name="connsiteY116" fmla="*/ 601980 h 850900"/>
              <a:gd name="connsiteX117" fmla="*/ 426729 w 1747529"/>
              <a:gd name="connsiteY117" fmla="*/ 617220 h 850900"/>
              <a:gd name="connsiteX118" fmla="*/ 431809 w 1747529"/>
              <a:gd name="connsiteY118" fmla="*/ 624840 h 850900"/>
              <a:gd name="connsiteX119" fmla="*/ 444509 w 1747529"/>
              <a:gd name="connsiteY119" fmla="*/ 662940 h 850900"/>
              <a:gd name="connsiteX120" fmla="*/ 447049 w 1747529"/>
              <a:gd name="connsiteY120" fmla="*/ 670560 h 850900"/>
              <a:gd name="connsiteX121" fmla="*/ 449589 w 1747529"/>
              <a:gd name="connsiteY121" fmla="*/ 678180 h 850900"/>
              <a:gd name="connsiteX122" fmla="*/ 449589 w 1747529"/>
              <a:gd name="connsiteY122" fmla="*/ 749300 h 850900"/>
              <a:gd name="connsiteX123" fmla="*/ 444509 w 1747529"/>
              <a:gd name="connsiteY123" fmla="*/ 756920 h 850900"/>
              <a:gd name="connsiteX124" fmla="*/ 441969 w 1747529"/>
              <a:gd name="connsiteY124" fmla="*/ 764540 h 850900"/>
              <a:gd name="connsiteX125" fmla="*/ 441969 w 1747529"/>
              <a:gd name="connsiteY125" fmla="*/ 833120 h 850900"/>
              <a:gd name="connsiteX126" fmla="*/ 424189 w 1747529"/>
              <a:gd name="connsiteY126" fmla="*/ 850900 h 850900"/>
              <a:gd name="connsiteX127" fmla="*/ 406409 w 1747529"/>
              <a:gd name="connsiteY127" fmla="*/ 845820 h 850900"/>
              <a:gd name="connsiteX128" fmla="*/ 398789 w 1747529"/>
              <a:gd name="connsiteY128" fmla="*/ 840740 h 850900"/>
              <a:gd name="connsiteX129" fmla="*/ 391169 w 1747529"/>
              <a:gd name="connsiteY129" fmla="*/ 838200 h 850900"/>
              <a:gd name="connsiteX130" fmla="*/ 360689 w 1747529"/>
              <a:gd name="connsiteY130" fmla="*/ 812800 h 850900"/>
              <a:gd name="connsiteX131" fmla="*/ 345449 w 1747529"/>
              <a:gd name="connsiteY131" fmla="*/ 789940 h 850900"/>
              <a:gd name="connsiteX132" fmla="*/ 340369 w 1747529"/>
              <a:gd name="connsiteY132" fmla="*/ 782320 h 850900"/>
              <a:gd name="connsiteX133" fmla="*/ 317509 w 1747529"/>
              <a:gd name="connsiteY133" fmla="*/ 759460 h 850900"/>
              <a:gd name="connsiteX134" fmla="*/ 309889 w 1747529"/>
              <a:gd name="connsiteY134" fmla="*/ 751840 h 850900"/>
              <a:gd name="connsiteX135" fmla="*/ 302269 w 1747529"/>
              <a:gd name="connsiteY135" fmla="*/ 746760 h 850900"/>
              <a:gd name="connsiteX136" fmla="*/ 292109 w 1747529"/>
              <a:gd name="connsiteY136" fmla="*/ 731520 h 850900"/>
              <a:gd name="connsiteX137" fmla="*/ 287029 w 1747529"/>
              <a:gd name="connsiteY137" fmla="*/ 723900 h 850900"/>
              <a:gd name="connsiteX138" fmla="*/ 284489 w 1747529"/>
              <a:gd name="connsiteY138" fmla="*/ 716280 h 850900"/>
              <a:gd name="connsiteX139" fmla="*/ 271789 w 1747529"/>
              <a:gd name="connsiteY139" fmla="*/ 701040 h 850900"/>
              <a:gd name="connsiteX140" fmla="*/ 269249 w 1747529"/>
              <a:gd name="connsiteY140" fmla="*/ 693420 h 850900"/>
              <a:gd name="connsiteX141" fmla="*/ 264169 w 1747529"/>
              <a:gd name="connsiteY141" fmla="*/ 685800 h 850900"/>
              <a:gd name="connsiteX142" fmla="*/ 259089 w 1747529"/>
              <a:gd name="connsiteY142" fmla="*/ 668020 h 850900"/>
              <a:gd name="connsiteX143" fmla="*/ 251469 w 1747529"/>
              <a:gd name="connsiteY143" fmla="*/ 660400 h 850900"/>
              <a:gd name="connsiteX144" fmla="*/ 233689 w 1747529"/>
              <a:gd name="connsiteY144" fmla="*/ 640080 h 850900"/>
              <a:gd name="connsiteX145" fmla="*/ 231149 w 1747529"/>
              <a:gd name="connsiteY145" fmla="*/ 632460 h 850900"/>
              <a:gd name="connsiteX146" fmla="*/ 220989 w 1747529"/>
              <a:gd name="connsiteY146" fmla="*/ 617220 h 850900"/>
              <a:gd name="connsiteX147" fmla="*/ 208289 w 1747529"/>
              <a:gd name="connsiteY147" fmla="*/ 594360 h 850900"/>
              <a:gd name="connsiteX148" fmla="*/ 203209 w 1747529"/>
              <a:gd name="connsiteY148" fmla="*/ 586740 h 850900"/>
              <a:gd name="connsiteX149" fmla="*/ 195589 w 1747529"/>
              <a:gd name="connsiteY149" fmla="*/ 579120 h 850900"/>
              <a:gd name="connsiteX150" fmla="*/ 182889 w 1747529"/>
              <a:gd name="connsiteY150" fmla="*/ 566420 h 850900"/>
              <a:gd name="connsiteX151" fmla="*/ 165109 w 1747529"/>
              <a:gd name="connsiteY151" fmla="*/ 546100 h 850900"/>
              <a:gd name="connsiteX152" fmla="*/ 162569 w 1747529"/>
              <a:gd name="connsiteY152" fmla="*/ 538480 h 850900"/>
              <a:gd name="connsiteX153" fmla="*/ 149869 w 1747529"/>
              <a:gd name="connsiteY153" fmla="*/ 523240 h 850900"/>
              <a:gd name="connsiteX154" fmla="*/ 142249 w 1747529"/>
              <a:gd name="connsiteY154" fmla="*/ 508000 h 850900"/>
              <a:gd name="connsiteX155" fmla="*/ 127009 w 1747529"/>
              <a:gd name="connsiteY155" fmla="*/ 492760 h 850900"/>
              <a:gd name="connsiteX156" fmla="*/ 116849 w 1747529"/>
              <a:gd name="connsiteY156" fmla="*/ 477520 h 850900"/>
              <a:gd name="connsiteX157" fmla="*/ 111769 w 1747529"/>
              <a:gd name="connsiteY157" fmla="*/ 469900 h 850900"/>
              <a:gd name="connsiteX158" fmla="*/ 104149 w 1747529"/>
              <a:gd name="connsiteY158" fmla="*/ 454660 h 850900"/>
              <a:gd name="connsiteX159" fmla="*/ 96529 w 1747529"/>
              <a:gd name="connsiteY159" fmla="*/ 439420 h 850900"/>
              <a:gd name="connsiteX160" fmla="*/ 88909 w 1747529"/>
              <a:gd name="connsiteY160" fmla="*/ 414020 h 850900"/>
              <a:gd name="connsiteX161" fmla="*/ 86369 w 1747529"/>
              <a:gd name="connsiteY161" fmla="*/ 406400 h 850900"/>
              <a:gd name="connsiteX162" fmla="*/ 71129 w 1747529"/>
              <a:gd name="connsiteY162" fmla="*/ 391160 h 850900"/>
              <a:gd name="connsiteX163" fmla="*/ 63509 w 1747529"/>
              <a:gd name="connsiteY163" fmla="*/ 383540 h 850900"/>
              <a:gd name="connsiteX164" fmla="*/ 60969 w 1747529"/>
              <a:gd name="connsiteY164" fmla="*/ 375920 h 850900"/>
              <a:gd name="connsiteX165" fmla="*/ 53349 w 1747529"/>
              <a:gd name="connsiteY165" fmla="*/ 360680 h 850900"/>
              <a:gd name="connsiteX166" fmla="*/ 48269 w 1747529"/>
              <a:gd name="connsiteY166" fmla="*/ 320040 h 850900"/>
              <a:gd name="connsiteX167" fmla="*/ 45729 w 1747529"/>
              <a:gd name="connsiteY167" fmla="*/ 302260 h 850900"/>
              <a:gd name="connsiteX168" fmla="*/ 40649 w 1747529"/>
              <a:gd name="connsiteY168" fmla="*/ 287020 h 850900"/>
              <a:gd name="connsiteX169" fmla="*/ 38109 w 1747529"/>
              <a:gd name="connsiteY169" fmla="*/ 279400 h 850900"/>
              <a:gd name="connsiteX170" fmla="*/ 33029 w 1747529"/>
              <a:gd name="connsiteY170" fmla="*/ 271780 h 850900"/>
              <a:gd name="connsiteX171" fmla="*/ 27949 w 1747529"/>
              <a:gd name="connsiteY171" fmla="*/ 256540 h 850900"/>
              <a:gd name="connsiteX172" fmla="*/ 25409 w 1747529"/>
              <a:gd name="connsiteY172" fmla="*/ 226060 h 850900"/>
              <a:gd name="connsiteX173" fmla="*/ 20329 w 1747529"/>
              <a:gd name="connsiteY173" fmla="*/ 210820 h 850900"/>
              <a:gd name="connsiteX174" fmla="*/ 17789 w 1747529"/>
              <a:gd name="connsiteY174" fmla="*/ 200660 h 850900"/>
              <a:gd name="connsiteX175" fmla="*/ 15249 w 1747529"/>
              <a:gd name="connsiteY175" fmla="*/ 193040 h 850900"/>
              <a:gd name="connsiteX176" fmla="*/ 12709 w 1747529"/>
              <a:gd name="connsiteY176" fmla="*/ 180340 h 850900"/>
              <a:gd name="connsiteX177" fmla="*/ 7629 w 1747529"/>
              <a:gd name="connsiteY177" fmla="*/ 165100 h 850900"/>
              <a:gd name="connsiteX178" fmla="*/ 5089 w 1747529"/>
              <a:gd name="connsiteY178" fmla="*/ 157480 h 850900"/>
              <a:gd name="connsiteX179" fmla="*/ 9 w 1747529"/>
              <a:gd name="connsiteY179" fmla="*/ 147320 h 850900"/>
              <a:gd name="connsiteX180" fmla="*/ 9 w 1747529"/>
              <a:gd name="connsiteY180" fmla="*/ 147320 h 850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Lst>
            <a:rect l="l" t="t" r="r" b="b"/>
            <a:pathLst>
              <a:path w="1747529" h="850900">
                <a:moveTo>
                  <a:pt x="1747529" y="0"/>
                </a:moveTo>
                <a:lnTo>
                  <a:pt x="1747529" y="0"/>
                </a:lnTo>
                <a:cubicBezTo>
                  <a:pt x="1745836" y="7620"/>
                  <a:pt x="1744460" y="15318"/>
                  <a:pt x="1742449" y="22860"/>
                </a:cubicBezTo>
                <a:cubicBezTo>
                  <a:pt x="1741069" y="28034"/>
                  <a:pt x="1741155" y="34314"/>
                  <a:pt x="1737369" y="38100"/>
                </a:cubicBezTo>
                <a:lnTo>
                  <a:pt x="1729749" y="45720"/>
                </a:lnTo>
                <a:cubicBezTo>
                  <a:pt x="1727683" y="51918"/>
                  <a:pt x="1727053" y="56036"/>
                  <a:pt x="1722129" y="60960"/>
                </a:cubicBezTo>
                <a:cubicBezTo>
                  <a:pt x="1719970" y="63119"/>
                  <a:pt x="1717049" y="64347"/>
                  <a:pt x="1714509" y="66040"/>
                </a:cubicBezTo>
                <a:cubicBezTo>
                  <a:pt x="1713662" y="71120"/>
                  <a:pt x="1713086" y="76253"/>
                  <a:pt x="1711969" y="81280"/>
                </a:cubicBezTo>
                <a:cubicBezTo>
                  <a:pt x="1711388" y="83894"/>
                  <a:pt x="1710010" y="86286"/>
                  <a:pt x="1709429" y="88900"/>
                </a:cubicBezTo>
                <a:cubicBezTo>
                  <a:pt x="1708312" y="93927"/>
                  <a:pt x="1708138" y="99144"/>
                  <a:pt x="1706889" y="104140"/>
                </a:cubicBezTo>
                <a:cubicBezTo>
                  <a:pt x="1705590" y="109335"/>
                  <a:pt x="1703502" y="114300"/>
                  <a:pt x="1701809" y="119380"/>
                </a:cubicBezTo>
                <a:cubicBezTo>
                  <a:pt x="1700962" y="121920"/>
                  <a:pt x="1699918" y="124403"/>
                  <a:pt x="1699269" y="127000"/>
                </a:cubicBezTo>
                <a:cubicBezTo>
                  <a:pt x="1698422" y="130387"/>
                  <a:pt x="1698104" y="133951"/>
                  <a:pt x="1696729" y="137160"/>
                </a:cubicBezTo>
                <a:cubicBezTo>
                  <a:pt x="1695526" y="139966"/>
                  <a:pt x="1693014" y="142050"/>
                  <a:pt x="1691649" y="144780"/>
                </a:cubicBezTo>
                <a:cubicBezTo>
                  <a:pt x="1690452" y="147175"/>
                  <a:pt x="1690409" y="150060"/>
                  <a:pt x="1689109" y="152400"/>
                </a:cubicBezTo>
                <a:cubicBezTo>
                  <a:pt x="1681514" y="166072"/>
                  <a:pt x="1680585" y="166004"/>
                  <a:pt x="1671329" y="175260"/>
                </a:cubicBezTo>
                <a:cubicBezTo>
                  <a:pt x="1666858" y="188672"/>
                  <a:pt x="1670274" y="180652"/>
                  <a:pt x="1658629" y="198120"/>
                </a:cubicBezTo>
                <a:cubicBezTo>
                  <a:pt x="1656936" y="200660"/>
                  <a:pt x="1654514" y="202844"/>
                  <a:pt x="1653549" y="205740"/>
                </a:cubicBezTo>
                <a:cubicBezTo>
                  <a:pt x="1644286" y="233530"/>
                  <a:pt x="1659059" y="191437"/>
                  <a:pt x="1645929" y="220980"/>
                </a:cubicBezTo>
                <a:cubicBezTo>
                  <a:pt x="1643754" y="225873"/>
                  <a:pt x="1642542" y="231140"/>
                  <a:pt x="1640849" y="236220"/>
                </a:cubicBezTo>
                <a:cubicBezTo>
                  <a:pt x="1640002" y="238760"/>
                  <a:pt x="1639794" y="241612"/>
                  <a:pt x="1638309" y="243840"/>
                </a:cubicBezTo>
                <a:cubicBezTo>
                  <a:pt x="1636616" y="246380"/>
                  <a:pt x="1634469" y="248670"/>
                  <a:pt x="1633229" y="251460"/>
                </a:cubicBezTo>
                <a:cubicBezTo>
                  <a:pt x="1631054" y="256353"/>
                  <a:pt x="1631935" y="262914"/>
                  <a:pt x="1628149" y="266700"/>
                </a:cubicBezTo>
                <a:cubicBezTo>
                  <a:pt x="1618370" y="276479"/>
                  <a:pt x="1622522" y="271331"/>
                  <a:pt x="1615449" y="281940"/>
                </a:cubicBezTo>
                <a:cubicBezTo>
                  <a:pt x="1614602" y="285327"/>
                  <a:pt x="1614470" y="288978"/>
                  <a:pt x="1612909" y="292100"/>
                </a:cubicBezTo>
                <a:cubicBezTo>
                  <a:pt x="1605501" y="306917"/>
                  <a:pt x="1605606" y="305435"/>
                  <a:pt x="1595129" y="312420"/>
                </a:cubicBezTo>
                <a:cubicBezTo>
                  <a:pt x="1593456" y="317440"/>
                  <a:pt x="1591985" y="324079"/>
                  <a:pt x="1587509" y="327660"/>
                </a:cubicBezTo>
                <a:cubicBezTo>
                  <a:pt x="1585418" y="329333"/>
                  <a:pt x="1582284" y="329003"/>
                  <a:pt x="1579889" y="330200"/>
                </a:cubicBezTo>
                <a:cubicBezTo>
                  <a:pt x="1577159" y="331565"/>
                  <a:pt x="1574614" y="333326"/>
                  <a:pt x="1572269" y="335280"/>
                </a:cubicBezTo>
                <a:cubicBezTo>
                  <a:pt x="1569509" y="337580"/>
                  <a:pt x="1568227" y="342582"/>
                  <a:pt x="1564649" y="342900"/>
                </a:cubicBezTo>
                <a:cubicBezTo>
                  <a:pt x="1529219" y="346049"/>
                  <a:pt x="1493529" y="344593"/>
                  <a:pt x="1457969" y="345440"/>
                </a:cubicBezTo>
                <a:cubicBezTo>
                  <a:pt x="1438816" y="351824"/>
                  <a:pt x="1462424" y="343212"/>
                  <a:pt x="1442729" y="353060"/>
                </a:cubicBezTo>
                <a:cubicBezTo>
                  <a:pt x="1440334" y="354257"/>
                  <a:pt x="1437649" y="354753"/>
                  <a:pt x="1435109" y="355600"/>
                </a:cubicBezTo>
                <a:cubicBezTo>
                  <a:pt x="1429182" y="354753"/>
                  <a:pt x="1423200" y="354234"/>
                  <a:pt x="1417329" y="353060"/>
                </a:cubicBezTo>
                <a:cubicBezTo>
                  <a:pt x="1414704" y="352535"/>
                  <a:pt x="1412386" y="350520"/>
                  <a:pt x="1409709" y="350520"/>
                </a:cubicBezTo>
                <a:cubicBezTo>
                  <a:pt x="1403325" y="350520"/>
                  <a:pt x="1399606" y="355572"/>
                  <a:pt x="1394469" y="358140"/>
                </a:cubicBezTo>
                <a:cubicBezTo>
                  <a:pt x="1392074" y="359337"/>
                  <a:pt x="1389389" y="359833"/>
                  <a:pt x="1386849" y="360680"/>
                </a:cubicBezTo>
                <a:cubicBezTo>
                  <a:pt x="1385156" y="363220"/>
                  <a:pt x="1384358" y="366682"/>
                  <a:pt x="1381769" y="368300"/>
                </a:cubicBezTo>
                <a:cubicBezTo>
                  <a:pt x="1377228" y="371138"/>
                  <a:pt x="1371609" y="371687"/>
                  <a:pt x="1366529" y="373380"/>
                </a:cubicBezTo>
                <a:lnTo>
                  <a:pt x="1358909" y="375920"/>
                </a:lnTo>
                <a:cubicBezTo>
                  <a:pt x="1356369" y="376767"/>
                  <a:pt x="1353517" y="376975"/>
                  <a:pt x="1351289" y="378460"/>
                </a:cubicBezTo>
                <a:cubicBezTo>
                  <a:pt x="1340764" y="385476"/>
                  <a:pt x="1346631" y="382800"/>
                  <a:pt x="1333509" y="386080"/>
                </a:cubicBezTo>
                <a:cubicBezTo>
                  <a:pt x="1328429" y="389467"/>
                  <a:pt x="1324061" y="394309"/>
                  <a:pt x="1318269" y="396240"/>
                </a:cubicBezTo>
                <a:cubicBezTo>
                  <a:pt x="1315729" y="397087"/>
                  <a:pt x="1313044" y="397583"/>
                  <a:pt x="1310649" y="398780"/>
                </a:cubicBezTo>
                <a:cubicBezTo>
                  <a:pt x="1307919" y="400145"/>
                  <a:pt x="1305925" y="402895"/>
                  <a:pt x="1303029" y="403860"/>
                </a:cubicBezTo>
                <a:cubicBezTo>
                  <a:pt x="1295793" y="406272"/>
                  <a:pt x="1287141" y="405067"/>
                  <a:pt x="1280169" y="408940"/>
                </a:cubicBezTo>
                <a:cubicBezTo>
                  <a:pt x="1274832" y="411905"/>
                  <a:pt x="1270009" y="415713"/>
                  <a:pt x="1264929" y="419100"/>
                </a:cubicBezTo>
                <a:cubicBezTo>
                  <a:pt x="1262389" y="420793"/>
                  <a:pt x="1260143" y="423046"/>
                  <a:pt x="1257309" y="424180"/>
                </a:cubicBezTo>
                <a:cubicBezTo>
                  <a:pt x="1253076" y="425873"/>
                  <a:pt x="1248612" y="427077"/>
                  <a:pt x="1244609" y="429260"/>
                </a:cubicBezTo>
                <a:cubicBezTo>
                  <a:pt x="1217160" y="444232"/>
                  <a:pt x="1239538" y="436030"/>
                  <a:pt x="1221749" y="441960"/>
                </a:cubicBezTo>
                <a:cubicBezTo>
                  <a:pt x="1220056" y="444500"/>
                  <a:pt x="1219258" y="447962"/>
                  <a:pt x="1216669" y="449580"/>
                </a:cubicBezTo>
                <a:cubicBezTo>
                  <a:pt x="1212128" y="452418"/>
                  <a:pt x="1205884" y="451690"/>
                  <a:pt x="1201429" y="454660"/>
                </a:cubicBezTo>
                <a:cubicBezTo>
                  <a:pt x="1198889" y="456353"/>
                  <a:pt x="1196539" y="458375"/>
                  <a:pt x="1193809" y="459740"/>
                </a:cubicBezTo>
                <a:cubicBezTo>
                  <a:pt x="1191414" y="460937"/>
                  <a:pt x="1188529" y="460980"/>
                  <a:pt x="1186189" y="462280"/>
                </a:cubicBezTo>
                <a:cubicBezTo>
                  <a:pt x="1180852" y="465245"/>
                  <a:pt x="1176741" y="470509"/>
                  <a:pt x="1170949" y="472440"/>
                </a:cubicBezTo>
                <a:cubicBezTo>
                  <a:pt x="1165869" y="474133"/>
                  <a:pt x="1160164" y="474550"/>
                  <a:pt x="1155709" y="477520"/>
                </a:cubicBezTo>
                <a:cubicBezTo>
                  <a:pt x="1145861" y="484085"/>
                  <a:pt x="1150985" y="481635"/>
                  <a:pt x="1140469" y="485140"/>
                </a:cubicBezTo>
                <a:cubicBezTo>
                  <a:pt x="1135835" y="492092"/>
                  <a:pt x="1135790" y="494275"/>
                  <a:pt x="1127769" y="497840"/>
                </a:cubicBezTo>
                <a:cubicBezTo>
                  <a:pt x="1113529" y="504169"/>
                  <a:pt x="1114763" y="499788"/>
                  <a:pt x="1104909" y="508000"/>
                </a:cubicBezTo>
                <a:cubicBezTo>
                  <a:pt x="1102149" y="510300"/>
                  <a:pt x="1099589" y="512860"/>
                  <a:pt x="1097289" y="515620"/>
                </a:cubicBezTo>
                <a:cubicBezTo>
                  <a:pt x="1095335" y="517965"/>
                  <a:pt x="1094593" y="521333"/>
                  <a:pt x="1092209" y="523240"/>
                </a:cubicBezTo>
                <a:cubicBezTo>
                  <a:pt x="1090118" y="524913"/>
                  <a:pt x="1087050" y="524725"/>
                  <a:pt x="1084589" y="525780"/>
                </a:cubicBezTo>
                <a:cubicBezTo>
                  <a:pt x="1081109" y="527272"/>
                  <a:pt x="1077945" y="529454"/>
                  <a:pt x="1074429" y="530860"/>
                </a:cubicBezTo>
                <a:cubicBezTo>
                  <a:pt x="1069457" y="532849"/>
                  <a:pt x="1059189" y="535940"/>
                  <a:pt x="1059189" y="535940"/>
                </a:cubicBezTo>
                <a:cubicBezTo>
                  <a:pt x="1049029" y="535093"/>
                  <a:pt x="1038815" y="534747"/>
                  <a:pt x="1028709" y="533400"/>
                </a:cubicBezTo>
                <a:cubicBezTo>
                  <a:pt x="1026055" y="533046"/>
                  <a:pt x="1022982" y="532753"/>
                  <a:pt x="1021089" y="530860"/>
                </a:cubicBezTo>
                <a:cubicBezTo>
                  <a:pt x="1012355" y="522126"/>
                  <a:pt x="1011583" y="517582"/>
                  <a:pt x="1008389" y="508000"/>
                </a:cubicBezTo>
                <a:cubicBezTo>
                  <a:pt x="1009236" y="500380"/>
                  <a:pt x="1009669" y="492703"/>
                  <a:pt x="1010929" y="485140"/>
                </a:cubicBezTo>
                <a:cubicBezTo>
                  <a:pt x="1011369" y="482499"/>
                  <a:pt x="1012944" y="480145"/>
                  <a:pt x="1013469" y="477520"/>
                </a:cubicBezTo>
                <a:cubicBezTo>
                  <a:pt x="1014643" y="471649"/>
                  <a:pt x="1015099" y="465657"/>
                  <a:pt x="1016009" y="459740"/>
                </a:cubicBezTo>
                <a:cubicBezTo>
                  <a:pt x="1016792" y="454650"/>
                  <a:pt x="1017702" y="449580"/>
                  <a:pt x="1018549" y="444500"/>
                </a:cubicBezTo>
                <a:cubicBezTo>
                  <a:pt x="1018112" y="437066"/>
                  <a:pt x="1014728" y="376462"/>
                  <a:pt x="1013469" y="365760"/>
                </a:cubicBezTo>
                <a:cubicBezTo>
                  <a:pt x="1012511" y="357617"/>
                  <a:pt x="1004404" y="348352"/>
                  <a:pt x="1000769" y="342900"/>
                </a:cubicBezTo>
                <a:cubicBezTo>
                  <a:pt x="978217" y="309072"/>
                  <a:pt x="1010676" y="359208"/>
                  <a:pt x="993149" y="327660"/>
                </a:cubicBezTo>
                <a:cubicBezTo>
                  <a:pt x="988266" y="318871"/>
                  <a:pt x="983029" y="311183"/>
                  <a:pt x="975369" y="304800"/>
                </a:cubicBezTo>
                <a:cubicBezTo>
                  <a:pt x="973024" y="302846"/>
                  <a:pt x="970289" y="301413"/>
                  <a:pt x="967749" y="299720"/>
                </a:cubicBezTo>
                <a:cubicBezTo>
                  <a:pt x="964362" y="294640"/>
                  <a:pt x="963381" y="286411"/>
                  <a:pt x="957589" y="284480"/>
                </a:cubicBezTo>
                <a:cubicBezTo>
                  <a:pt x="955049" y="283633"/>
                  <a:pt x="952583" y="282521"/>
                  <a:pt x="949969" y="281940"/>
                </a:cubicBezTo>
                <a:cubicBezTo>
                  <a:pt x="923148" y="275980"/>
                  <a:pt x="944263" y="282578"/>
                  <a:pt x="927109" y="276860"/>
                </a:cubicBezTo>
                <a:cubicBezTo>
                  <a:pt x="922876" y="277707"/>
                  <a:pt x="918451" y="277884"/>
                  <a:pt x="914409" y="279400"/>
                </a:cubicBezTo>
                <a:cubicBezTo>
                  <a:pt x="911868" y="280353"/>
                  <a:pt x="897303" y="291628"/>
                  <a:pt x="896629" y="292100"/>
                </a:cubicBezTo>
                <a:cubicBezTo>
                  <a:pt x="856586" y="320130"/>
                  <a:pt x="897081" y="293144"/>
                  <a:pt x="873769" y="304800"/>
                </a:cubicBezTo>
                <a:cubicBezTo>
                  <a:pt x="871039" y="306165"/>
                  <a:pt x="868879" y="308515"/>
                  <a:pt x="866149" y="309880"/>
                </a:cubicBezTo>
                <a:cubicBezTo>
                  <a:pt x="863754" y="311077"/>
                  <a:pt x="861112" y="311716"/>
                  <a:pt x="858529" y="312420"/>
                </a:cubicBezTo>
                <a:cubicBezTo>
                  <a:pt x="851793" y="314257"/>
                  <a:pt x="838209" y="317500"/>
                  <a:pt x="838209" y="317500"/>
                </a:cubicBezTo>
                <a:cubicBezTo>
                  <a:pt x="833129" y="320887"/>
                  <a:pt x="828761" y="325729"/>
                  <a:pt x="822969" y="327660"/>
                </a:cubicBezTo>
                <a:lnTo>
                  <a:pt x="800109" y="335280"/>
                </a:lnTo>
                <a:cubicBezTo>
                  <a:pt x="797569" y="336127"/>
                  <a:pt x="795139" y="337441"/>
                  <a:pt x="792489" y="337820"/>
                </a:cubicBezTo>
                <a:lnTo>
                  <a:pt x="774709" y="340360"/>
                </a:lnTo>
                <a:cubicBezTo>
                  <a:pt x="773016" y="342900"/>
                  <a:pt x="771788" y="345821"/>
                  <a:pt x="769629" y="347980"/>
                </a:cubicBezTo>
                <a:cubicBezTo>
                  <a:pt x="764705" y="352904"/>
                  <a:pt x="760587" y="353534"/>
                  <a:pt x="754389" y="355600"/>
                </a:cubicBezTo>
                <a:cubicBezTo>
                  <a:pt x="751849" y="358140"/>
                  <a:pt x="749604" y="361015"/>
                  <a:pt x="746769" y="363220"/>
                </a:cubicBezTo>
                <a:cubicBezTo>
                  <a:pt x="723909" y="381000"/>
                  <a:pt x="739149" y="367030"/>
                  <a:pt x="723909" y="378460"/>
                </a:cubicBezTo>
                <a:cubicBezTo>
                  <a:pt x="720522" y="381000"/>
                  <a:pt x="717535" y="384187"/>
                  <a:pt x="713749" y="386080"/>
                </a:cubicBezTo>
                <a:cubicBezTo>
                  <a:pt x="710627" y="387641"/>
                  <a:pt x="706976" y="387773"/>
                  <a:pt x="703589" y="388620"/>
                </a:cubicBezTo>
                <a:cubicBezTo>
                  <a:pt x="701049" y="390313"/>
                  <a:pt x="698453" y="391926"/>
                  <a:pt x="695969" y="393700"/>
                </a:cubicBezTo>
                <a:cubicBezTo>
                  <a:pt x="692524" y="396161"/>
                  <a:pt x="689879" y="400157"/>
                  <a:pt x="685809" y="401320"/>
                </a:cubicBezTo>
                <a:cubicBezTo>
                  <a:pt x="677627" y="403658"/>
                  <a:pt x="668876" y="403013"/>
                  <a:pt x="660409" y="403860"/>
                </a:cubicBezTo>
                <a:cubicBezTo>
                  <a:pt x="628647" y="411800"/>
                  <a:pt x="668136" y="401652"/>
                  <a:pt x="642629" y="408940"/>
                </a:cubicBezTo>
                <a:cubicBezTo>
                  <a:pt x="639272" y="409899"/>
                  <a:pt x="635856" y="410633"/>
                  <a:pt x="632469" y="411480"/>
                </a:cubicBezTo>
                <a:cubicBezTo>
                  <a:pt x="627389" y="414867"/>
                  <a:pt x="623021" y="419709"/>
                  <a:pt x="617229" y="421640"/>
                </a:cubicBezTo>
                <a:cubicBezTo>
                  <a:pt x="594583" y="429189"/>
                  <a:pt x="630318" y="417111"/>
                  <a:pt x="596909" y="429260"/>
                </a:cubicBezTo>
                <a:cubicBezTo>
                  <a:pt x="591877" y="431090"/>
                  <a:pt x="586124" y="431370"/>
                  <a:pt x="581669" y="434340"/>
                </a:cubicBezTo>
                <a:cubicBezTo>
                  <a:pt x="560050" y="448753"/>
                  <a:pt x="572497" y="443826"/>
                  <a:pt x="543569" y="447040"/>
                </a:cubicBezTo>
                <a:cubicBezTo>
                  <a:pt x="540182" y="447887"/>
                  <a:pt x="536832" y="448895"/>
                  <a:pt x="533409" y="449580"/>
                </a:cubicBezTo>
                <a:cubicBezTo>
                  <a:pt x="528359" y="450590"/>
                  <a:pt x="523102" y="450640"/>
                  <a:pt x="518169" y="452120"/>
                </a:cubicBezTo>
                <a:cubicBezTo>
                  <a:pt x="514542" y="453208"/>
                  <a:pt x="511525" y="455794"/>
                  <a:pt x="508009" y="457200"/>
                </a:cubicBezTo>
                <a:cubicBezTo>
                  <a:pt x="491558" y="463781"/>
                  <a:pt x="491372" y="462455"/>
                  <a:pt x="472449" y="464820"/>
                </a:cubicBezTo>
                <a:cubicBezTo>
                  <a:pt x="469909" y="467360"/>
                  <a:pt x="467589" y="470140"/>
                  <a:pt x="464829" y="472440"/>
                </a:cubicBezTo>
                <a:cubicBezTo>
                  <a:pt x="460327" y="476191"/>
                  <a:pt x="452164" y="480408"/>
                  <a:pt x="447049" y="482600"/>
                </a:cubicBezTo>
                <a:cubicBezTo>
                  <a:pt x="444588" y="483655"/>
                  <a:pt x="441936" y="484200"/>
                  <a:pt x="439429" y="485140"/>
                </a:cubicBezTo>
                <a:cubicBezTo>
                  <a:pt x="435160" y="486741"/>
                  <a:pt x="430962" y="488527"/>
                  <a:pt x="426729" y="490220"/>
                </a:cubicBezTo>
                <a:cubicBezTo>
                  <a:pt x="425036" y="492760"/>
                  <a:pt x="422889" y="495050"/>
                  <a:pt x="421649" y="497840"/>
                </a:cubicBezTo>
                <a:cubicBezTo>
                  <a:pt x="419474" y="502733"/>
                  <a:pt x="419914" y="508899"/>
                  <a:pt x="416569" y="513080"/>
                </a:cubicBezTo>
                <a:cubicBezTo>
                  <a:pt x="404502" y="528164"/>
                  <a:pt x="409416" y="521269"/>
                  <a:pt x="401329" y="533400"/>
                </a:cubicBezTo>
                <a:cubicBezTo>
                  <a:pt x="402176" y="551180"/>
                  <a:pt x="401661" y="569077"/>
                  <a:pt x="403869" y="586740"/>
                </a:cubicBezTo>
                <a:cubicBezTo>
                  <a:pt x="404448" y="591375"/>
                  <a:pt x="414431" y="599231"/>
                  <a:pt x="416569" y="601980"/>
                </a:cubicBezTo>
                <a:cubicBezTo>
                  <a:pt x="420317" y="606799"/>
                  <a:pt x="423342" y="612140"/>
                  <a:pt x="426729" y="617220"/>
                </a:cubicBezTo>
                <a:cubicBezTo>
                  <a:pt x="428422" y="619760"/>
                  <a:pt x="430844" y="621944"/>
                  <a:pt x="431809" y="624840"/>
                </a:cubicBezTo>
                <a:lnTo>
                  <a:pt x="444509" y="662940"/>
                </a:lnTo>
                <a:lnTo>
                  <a:pt x="447049" y="670560"/>
                </a:lnTo>
                <a:lnTo>
                  <a:pt x="449589" y="678180"/>
                </a:lnTo>
                <a:cubicBezTo>
                  <a:pt x="452561" y="707903"/>
                  <a:pt x="454550" y="714574"/>
                  <a:pt x="449589" y="749300"/>
                </a:cubicBezTo>
                <a:cubicBezTo>
                  <a:pt x="449157" y="752322"/>
                  <a:pt x="445874" y="754190"/>
                  <a:pt x="444509" y="756920"/>
                </a:cubicBezTo>
                <a:cubicBezTo>
                  <a:pt x="443312" y="759315"/>
                  <a:pt x="442816" y="762000"/>
                  <a:pt x="441969" y="764540"/>
                </a:cubicBezTo>
                <a:cubicBezTo>
                  <a:pt x="446333" y="790722"/>
                  <a:pt x="448565" y="797502"/>
                  <a:pt x="441969" y="833120"/>
                </a:cubicBezTo>
                <a:cubicBezTo>
                  <a:pt x="439288" y="847600"/>
                  <a:pt x="433670" y="847740"/>
                  <a:pt x="424189" y="850900"/>
                </a:cubicBezTo>
                <a:cubicBezTo>
                  <a:pt x="420934" y="850086"/>
                  <a:pt x="410053" y="847642"/>
                  <a:pt x="406409" y="845820"/>
                </a:cubicBezTo>
                <a:cubicBezTo>
                  <a:pt x="403679" y="844455"/>
                  <a:pt x="401519" y="842105"/>
                  <a:pt x="398789" y="840740"/>
                </a:cubicBezTo>
                <a:cubicBezTo>
                  <a:pt x="396394" y="839543"/>
                  <a:pt x="393509" y="839500"/>
                  <a:pt x="391169" y="838200"/>
                </a:cubicBezTo>
                <a:cubicBezTo>
                  <a:pt x="381247" y="832688"/>
                  <a:pt x="366955" y="822199"/>
                  <a:pt x="360689" y="812800"/>
                </a:cubicBezTo>
                <a:lnTo>
                  <a:pt x="345449" y="789940"/>
                </a:lnTo>
                <a:cubicBezTo>
                  <a:pt x="343756" y="787400"/>
                  <a:pt x="342528" y="784479"/>
                  <a:pt x="340369" y="782320"/>
                </a:cubicBezTo>
                <a:lnTo>
                  <a:pt x="317509" y="759460"/>
                </a:lnTo>
                <a:cubicBezTo>
                  <a:pt x="314969" y="756920"/>
                  <a:pt x="312878" y="753833"/>
                  <a:pt x="309889" y="751840"/>
                </a:cubicBezTo>
                <a:lnTo>
                  <a:pt x="302269" y="746760"/>
                </a:lnTo>
                <a:lnTo>
                  <a:pt x="292109" y="731520"/>
                </a:lnTo>
                <a:cubicBezTo>
                  <a:pt x="290416" y="728980"/>
                  <a:pt x="287994" y="726796"/>
                  <a:pt x="287029" y="723900"/>
                </a:cubicBezTo>
                <a:cubicBezTo>
                  <a:pt x="286182" y="721360"/>
                  <a:pt x="285686" y="718675"/>
                  <a:pt x="284489" y="716280"/>
                </a:cubicBezTo>
                <a:cubicBezTo>
                  <a:pt x="280953" y="709207"/>
                  <a:pt x="277406" y="706657"/>
                  <a:pt x="271789" y="701040"/>
                </a:cubicBezTo>
                <a:cubicBezTo>
                  <a:pt x="270942" y="698500"/>
                  <a:pt x="270446" y="695815"/>
                  <a:pt x="269249" y="693420"/>
                </a:cubicBezTo>
                <a:cubicBezTo>
                  <a:pt x="267884" y="690690"/>
                  <a:pt x="265372" y="688606"/>
                  <a:pt x="264169" y="685800"/>
                </a:cubicBezTo>
                <a:cubicBezTo>
                  <a:pt x="263153" y="683429"/>
                  <a:pt x="261066" y="670986"/>
                  <a:pt x="259089" y="668020"/>
                </a:cubicBezTo>
                <a:cubicBezTo>
                  <a:pt x="257096" y="665031"/>
                  <a:pt x="253674" y="663235"/>
                  <a:pt x="251469" y="660400"/>
                </a:cubicBezTo>
                <a:cubicBezTo>
                  <a:pt x="235513" y="639885"/>
                  <a:pt x="248441" y="649914"/>
                  <a:pt x="233689" y="640080"/>
                </a:cubicBezTo>
                <a:cubicBezTo>
                  <a:pt x="232842" y="637540"/>
                  <a:pt x="232449" y="634800"/>
                  <a:pt x="231149" y="632460"/>
                </a:cubicBezTo>
                <a:cubicBezTo>
                  <a:pt x="228184" y="627123"/>
                  <a:pt x="222920" y="623012"/>
                  <a:pt x="220989" y="617220"/>
                </a:cubicBezTo>
                <a:cubicBezTo>
                  <a:pt x="216518" y="603808"/>
                  <a:pt x="219934" y="611828"/>
                  <a:pt x="208289" y="594360"/>
                </a:cubicBezTo>
                <a:cubicBezTo>
                  <a:pt x="206596" y="591820"/>
                  <a:pt x="205368" y="588899"/>
                  <a:pt x="203209" y="586740"/>
                </a:cubicBezTo>
                <a:cubicBezTo>
                  <a:pt x="200669" y="584200"/>
                  <a:pt x="197889" y="581880"/>
                  <a:pt x="195589" y="579120"/>
                </a:cubicBezTo>
                <a:cubicBezTo>
                  <a:pt x="185006" y="566420"/>
                  <a:pt x="196859" y="575733"/>
                  <a:pt x="182889" y="566420"/>
                </a:cubicBezTo>
                <a:cubicBezTo>
                  <a:pt x="171036" y="548640"/>
                  <a:pt x="177809" y="554567"/>
                  <a:pt x="165109" y="546100"/>
                </a:cubicBezTo>
                <a:cubicBezTo>
                  <a:pt x="164262" y="543560"/>
                  <a:pt x="164054" y="540708"/>
                  <a:pt x="162569" y="538480"/>
                </a:cubicBezTo>
                <a:cubicBezTo>
                  <a:pt x="151334" y="521628"/>
                  <a:pt x="158179" y="539860"/>
                  <a:pt x="149869" y="523240"/>
                </a:cubicBezTo>
                <a:cubicBezTo>
                  <a:pt x="144825" y="513153"/>
                  <a:pt x="150568" y="517359"/>
                  <a:pt x="142249" y="508000"/>
                </a:cubicBezTo>
                <a:cubicBezTo>
                  <a:pt x="137476" y="502630"/>
                  <a:pt x="130994" y="498738"/>
                  <a:pt x="127009" y="492760"/>
                </a:cubicBezTo>
                <a:lnTo>
                  <a:pt x="116849" y="477520"/>
                </a:lnTo>
                <a:cubicBezTo>
                  <a:pt x="115156" y="474980"/>
                  <a:pt x="112734" y="472796"/>
                  <a:pt x="111769" y="469900"/>
                </a:cubicBezTo>
                <a:cubicBezTo>
                  <a:pt x="105385" y="450747"/>
                  <a:pt x="113997" y="474355"/>
                  <a:pt x="104149" y="454660"/>
                </a:cubicBezTo>
                <a:cubicBezTo>
                  <a:pt x="93633" y="433628"/>
                  <a:pt x="111088" y="461258"/>
                  <a:pt x="96529" y="439420"/>
                </a:cubicBezTo>
                <a:cubicBezTo>
                  <a:pt x="92690" y="424065"/>
                  <a:pt x="95093" y="432572"/>
                  <a:pt x="88909" y="414020"/>
                </a:cubicBezTo>
                <a:cubicBezTo>
                  <a:pt x="88062" y="411480"/>
                  <a:pt x="88262" y="408293"/>
                  <a:pt x="86369" y="406400"/>
                </a:cubicBezTo>
                <a:lnTo>
                  <a:pt x="71129" y="391160"/>
                </a:lnTo>
                <a:lnTo>
                  <a:pt x="63509" y="383540"/>
                </a:lnTo>
                <a:cubicBezTo>
                  <a:pt x="62662" y="381000"/>
                  <a:pt x="62166" y="378315"/>
                  <a:pt x="60969" y="375920"/>
                </a:cubicBezTo>
                <a:cubicBezTo>
                  <a:pt x="55489" y="364960"/>
                  <a:pt x="55903" y="372172"/>
                  <a:pt x="53349" y="360680"/>
                </a:cubicBezTo>
                <a:cubicBezTo>
                  <a:pt x="50194" y="346484"/>
                  <a:pt x="50026" y="334972"/>
                  <a:pt x="48269" y="320040"/>
                </a:cubicBezTo>
                <a:cubicBezTo>
                  <a:pt x="47569" y="314094"/>
                  <a:pt x="47075" y="308094"/>
                  <a:pt x="45729" y="302260"/>
                </a:cubicBezTo>
                <a:cubicBezTo>
                  <a:pt x="44525" y="297042"/>
                  <a:pt x="42342" y="292100"/>
                  <a:pt x="40649" y="287020"/>
                </a:cubicBezTo>
                <a:cubicBezTo>
                  <a:pt x="39802" y="284480"/>
                  <a:pt x="39594" y="281628"/>
                  <a:pt x="38109" y="279400"/>
                </a:cubicBezTo>
                <a:cubicBezTo>
                  <a:pt x="36416" y="276860"/>
                  <a:pt x="34269" y="274570"/>
                  <a:pt x="33029" y="271780"/>
                </a:cubicBezTo>
                <a:cubicBezTo>
                  <a:pt x="30854" y="266887"/>
                  <a:pt x="27949" y="256540"/>
                  <a:pt x="27949" y="256540"/>
                </a:cubicBezTo>
                <a:cubicBezTo>
                  <a:pt x="27102" y="246380"/>
                  <a:pt x="27085" y="236116"/>
                  <a:pt x="25409" y="226060"/>
                </a:cubicBezTo>
                <a:cubicBezTo>
                  <a:pt x="24529" y="220778"/>
                  <a:pt x="21628" y="216015"/>
                  <a:pt x="20329" y="210820"/>
                </a:cubicBezTo>
                <a:cubicBezTo>
                  <a:pt x="19482" y="207433"/>
                  <a:pt x="18748" y="204017"/>
                  <a:pt x="17789" y="200660"/>
                </a:cubicBezTo>
                <a:cubicBezTo>
                  <a:pt x="17053" y="198086"/>
                  <a:pt x="15898" y="195637"/>
                  <a:pt x="15249" y="193040"/>
                </a:cubicBezTo>
                <a:cubicBezTo>
                  <a:pt x="14202" y="188852"/>
                  <a:pt x="13845" y="184505"/>
                  <a:pt x="12709" y="180340"/>
                </a:cubicBezTo>
                <a:cubicBezTo>
                  <a:pt x="11300" y="175174"/>
                  <a:pt x="9322" y="170180"/>
                  <a:pt x="7629" y="165100"/>
                </a:cubicBezTo>
                <a:cubicBezTo>
                  <a:pt x="6782" y="162560"/>
                  <a:pt x="6574" y="159708"/>
                  <a:pt x="5089" y="157480"/>
                </a:cubicBezTo>
                <a:cubicBezTo>
                  <a:pt x="-461" y="149156"/>
                  <a:pt x="9" y="152913"/>
                  <a:pt x="9" y="147320"/>
                </a:cubicBezTo>
                <a:lnTo>
                  <a:pt x="9" y="147320"/>
                </a:lnTo>
              </a:path>
            </a:pathLst>
          </a:custGeom>
          <a:noFill/>
          <a:ln w="57150">
            <a:solidFill>
              <a:srgbClr val="FFFF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2771" name="TextBox 2"/>
          <p:cNvSpPr txBox="1">
            <a:spLocks noChangeArrowheads="1"/>
          </p:cNvSpPr>
          <p:nvPr/>
        </p:nvSpPr>
        <p:spPr bwMode="auto">
          <a:xfrm>
            <a:off x="269875" y="5649913"/>
            <a:ext cx="6940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cs typeface="Arial" panose="020B0604020202020204" pitchFamily="34" charset="0"/>
              </a:rPr>
              <a:t>Which direction is downhill from the 150m contour?</a:t>
            </a:r>
          </a:p>
        </p:txBody>
      </p:sp>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32773" name="TextBox 10"/>
          <p:cNvSpPr txBox="1">
            <a:spLocks noChangeArrowheads="1"/>
          </p:cNvSpPr>
          <p:nvPr/>
        </p:nvSpPr>
        <p:spPr bwMode="auto">
          <a:xfrm>
            <a:off x="5940425" y="1384212"/>
            <a:ext cx="1744663" cy="400110"/>
          </a:xfrm>
          <a:prstGeom prst="rect">
            <a:avLst/>
          </a:prstGeom>
          <a:solidFill>
            <a:schemeClr val="bg1"/>
          </a:solidFill>
          <a:ln w="9525">
            <a:solidFill>
              <a:srgbClr val="000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mn-lt"/>
              </a:rPr>
              <a:t>150m contour</a:t>
            </a:r>
          </a:p>
        </p:txBody>
      </p:sp>
      <p:cxnSp>
        <p:nvCxnSpPr>
          <p:cNvPr id="18" name="Straight Arrow Connector 17"/>
          <p:cNvCxnSpPr/>
          <p:nvPr/>
        </p:nvCxnSpPr>
        <p:spPr>
          <a:xfrm flipH="1">
            <a:off x="5782427" y="1784322"/>
            <a:ext cx="457952" cy="875952"/>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2775" name="Rectangle 28"/>
          <p:cNvSpPr>
            <a:spLocks noChangeArrowheads="1"/>
          </p:cNvSpPr>
          <p:nvPr/>
        </p:nvSpPr>
        <p:spPr bwMode="auto">
          <a:xfrm>
            <a:off x="350085" y="5384800"/>
            <a:ext cx="428228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32776" name="Group 82"/>
          <p:cNvGrpSpPr>
            <a:grpSpLocks/>
          </p:cNvGrpSpPr>
          <p:nvPr/>
        </p:nvGrpSpPr>
        <p:grpSpPr bwMode="auto">
          <a:xfrm>
            <a:off x="8401050" y="4560554"/>
            <a:ext cx="379413" cy="698834"/>
            <a:chOff x="5530775" y="337570"/>
            <a:chExt cx="379310" cy="914910"/>
          </a:xfrm>
        </p:grpSpPr>
        <p:cxnSp>
          <p:nvCxnSpPr>
            <p:cNvPr id="20" name="Straight Arrow Connector 19"/>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2787" name="TextBox 84"/>
            <p:cNvSpPr txBox="1">
              <a:spLocks noChangeArrowheads="1"/>
            </p:cNvSpPr>
            <p:nvPr/>
          </p:nvSpPr>
          <p:spPr bwMode="auto">
            <a:xfrm>
              <a:off x="5530775" y="337570"/>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a:cs typeface="Arial" panose="020B0604020202020204" pitchFamily="34" charset="0"/>
                </a:rPr>
                <a:t>N</a:t>
              </a:r>
            </a:p>
          </p:txBody>
        </p:sp>
        <p:cxnSp>
          <p:nvCxnSpPr>
            <p:cNvPr id="22" name="Straight Connector 21"/>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1" name="TextBox 10"/>
          <p:cNvSpPr txBox="1">
            <a:spLocks noChangeArrowheads="1"/>
          </p:cNvSpPr>
          <p:nvPr/>
        </p:nvSpPr>
        <p:spPr bwMode="auto">
          <a:xfrm>
            <a:off x="4150719" y="449440"/>
            <a:ext cx="1689100" cy="400110"/>
          </a:xfrm>
          <a:prstGeom prst="rect">
            <a:avLst/>
          </a:prstGeom>
          <a:solidFill>
            <a:schemeClr val="bg1"/>
          </a:solidFill>
          <a:ln w="9525">
            <a:solidFill>
              <a:srgbClr val="000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mn-lt"/>
              </a:rPr>
              <a:t>200m contour</a:t>
            </a:r>
          </a:p>
        </p:txBody>
      </p:sp>
      <p:sp>
        <p:nvSpPr>
          <p:cNvPr id="23" name="TextBox 10"/>
          <p:cNvSpPr txBox="1">
            <a:spLocks noChangeArrowheads="1"/>
          </p:cNvSpPr>
          <p:nvPr/>
        </p:nvSpPr>
        <p:spPr bwMode="auto">
          <a:xfrm>
            <a:off x="3017838" y="3365500"/>
            <a:ext cx="1800225" cy="400110"/>
          </a:xfrm>
          <a:prstGeom prst="rect">
            <a:avLst/>
          </a:prstGeom>
          <a:solidFill>
            <a:schemeClr val="bg1"/>
          </a:solidFill>
          <a:ln w="9525">
            <a:solidFill>
              <a:srgbClr val="0000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mn-lt"/>
              </a:rPr>
              <a:t>100m contour</a:t>
            </a:r>
          </a:p>
        </p:txBody>
      </p:sp>
      <p:cxnSp>
        <p:nvCxnSpPr>
          <p:cNvPr id="24" name="Straight Arrow Connector 23"/>
          <p:cNvCxnSpPr/>
          <p:nvPr/>
        </p:nvCxnSpPr>
        <p:spPr>
          <a:xfrm>
            <a:off x="5105400" y="849550"/>
            <a:ext cx="573505" cy="73471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23" idx="3"/>
          </p:cNvCxnSpPr>
          <p:nvPr/>
        </p:nvCxnSpPr>
        <p:spPr>
          <a:xfrm>
            <a:off x="4818063" y="3565555"/>
            <a:ext cx="985837" cy="169833"/>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0" name="TextBox 10"/>
          <p:cNvSpPr txBox="1">
            <a:spLocks noChangeArrowheads="1"/>
          </p:cNvSpPr>
          <p:nvPr/>
        </p:nvSpPr>
        <p:spPr bwMode="auto">
          <a:xfrm>
            <a:off x="3967080" y="2397880"/>
            <a:ext cx="1146175" cy="369887"/>
          </a:xfrm>
          <a:prstGeom prst="rect">
            <a:avLst/>
          </a:prstGeom>
          <a:solidFill>
            <a:schemeClr val="bg1"/>
          </a:solidFill>
          <a:ln w="28575">
            <a:solidFill>
              <a:schemeClr val="accent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0070C0"/>
                </a:solidFill>
                <a:latin typeface="+mn-lt"/>
              </a:rPr>
              <a:t>Downhill</a:t>
            </a:r>
          </a:p>
        </p:txBody>
      </p:sp>
      <p:sp>
        <p:nvSpPr>
          <p:cNvPr id="38" name="Freeform 37"/>
          <p:cNvSpPr>
            <a:spLocks noChangeArrowheads="1"/>
          </p:cNvSpPr>
          <p:nvPr/>
        </p:nvSpPr>
        <p:spPr bwMode="auto">
          <a:xfrm rot="2044175">
            <a:off x="4698389" y="2191554"/>
            <a:ext cx="2016648" cy="1068226"/>
          </a:xfrm>
          <a:custGeom>
            <a:avLst/>
            <a:gdLst>
              <a:gd name="T0" fmla="*/ 0 w 1511318"/>
              <a:gd name="T1" fmla="*/ 0 h 367370"/>
              <a:gd name="T2" fmla="*/ 230893 w 1511318"/>
              <a:gd name="T3" fmla="*/ 157162 h 367370"/>
              <a:gd name="T4" fmla="*/ 503767 w 1511318"/>
              <a:gd name="T5" fmla="*/ 261938 h 367370"/>
              <a:gd name="T6" fmla="*/ 881592 w 1511318"/>
              <a:gd name="T7" fmla="*/ 345758 h 367370"/>
              <a:gd name="T8" fmla="*/ 1259417 w 1511318"/>
              <a:gd name="T9" fmla="*/ 366713 h 367370"/>
              <a:gd name="T10" fmla="*/ 1511300 w 1511318"/>
              <a:gd name="T11" fmla="*/ 335280 h 367370"/>
              <a:gd name="T12" fmla="*/ 0 60000 65536"/>
              <a:gd name="T13" fmla="*/ 0 60000 65536"/>
              <a:gd name="T14" fmla="*/ 0 60000 65536"/>
              <a:gd name="T15" fmla="*/ 0 60000 65536"/>
              <a:gd name="T16" fmla="*/ 0 60000 65536"/>
              <a:gd name="T17" fmla="*/ 0 60000 65536"/>
              <a:gd name="T18" fmla="*/ 0 w 1511318"/>
              <a:gd name="T19" fmla="*/ 0 h 367370"/>
              <a:gd name="T20" fmla="*/ 1511318 w 1511318"/>
              <a:gd name="T21" fmla="*/ 367370 h 367370"/>
            </a:gdLst>
            <a:ahLst/>
            <a:cxnLst>
              <a:cxn ang="T12">
                <a:pos x="T0" y="T1"/>
              </a:cxn>
              <a:cxn ang="T13">
                <a:pos x="T2" y="T3"/>
              </a:cxn>
              <a:cxn ang="T14">
                <a:pos x="T4" y="T5"/>
              </a:cxn>
              <a:cxn ang="T15">
                <a:pos x="T6" y="T7"/>
              </a:cxn>
              <a:cxn ang="T16">
                <a:pos x="T8" y="T9"/>
              </a:cxn>
              <a:cxn ang="T17">
                <a:pos x="T10" y="T11"/>
              </a:cxn>
            </a:cxnLst>
            <a:rect l="T18" t="T19" r="T20" b="T21"/>
            <a:pathLst>
              <a:path w="1511318" h="367370">
                <a:moveTo>
                  <a:pt x="0" y="0"/>
                </a:moveTo>
                <a:lnTo>
                  <a:pt x="230896" y="157444"/>
                </a:lnTo>
                <a:lnTo>
                  <a:pt x="503773" y="262407"/>
                </a:lnTo>
                <a:lnTo>
                  <a:pt x="881602" y="346377"/>
                </a:lnTo>
                <a:lnTo>
                  <a:pt x="1259432" y="367370"/>
                </a:lnTo>
                <a:lnTo>
                  <a:pt x="1511318" y="335881"/>
                </a:lnTo>
              </a:path>
            </a:pathLst>
          </a:custGeom>
          <a:noFill/>
          <a:ln w="76200">
            <a:solidFill>
              <a:schemeClr val="accent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30" grpId="0" animBg="1"/>
      <p:bldP spid="3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1313" y="158750"/>
            <a:ext cx="8412162" cy="5100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3795" name="TextBox 2"/>
          <p:cNvSpPr txBox="1">
            <a:spLocks noChangeArrowheads="1"/>
          </p:cNvSpPr>
          <p:nvPr/>
        </p:nvSpPr>
        <p:spPr bwMode="auto">
          <a:xfrm>
            <a:off x="341313" y="5513071"/>
            <a:ext cx="88026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None/>
            </a:pPr>
            <a:r>
              <a:rPr lang="en-GB" altLang="en-US" sz="2400" dirty="0">
                <a:latin typeface="+mn-lt"/>
                <a:cs typeface="Arial" panose="020B0604020202020204" pitchFamily="34" charset="0"/>
              </a:rPr>
              <a:t>What else about the contours help to determine the direction </a:t>
            </a:r>
            <a:br>
              <a:rPr lang="en-GB" altLang="en-US" sz="2400" dirty="0">
                <a:latin typeface="+mn-lt"/>
                <a:cs typeface="Arial" panose="020B0604020202020204" pitchFamily="34" charset="0"/>
              </a:rPr>
            </a:br>
            <a:r>
              <a:rPr lang="en-GB" altLang="en-US" sz="2400" dirty="0">
                <a:latin typeface="+mn-lt"/>
                <a:cs typeface="Arial" panose="020B0604020202020204" pitchFamily="34" charset="0"/>
              </a:rPr>
              <a:t>of slope?    </a:t>
            </a:r>
            <a:endParaRPr lang="en-US" altLang="en-US" sz="2400" dirty="0">
              <a:latin typeface="+mn-lt"/>
              <a:cs typeface="Arial" panose="020B0604020202020204" pitchFamily="34" charset="0"/>
            </a:endParaRPr>
          </a:p>
        </p:txBody>
      </p:sp>
      <p:grpSp>
        <p:nvGrpSpPr>
          <p:cNvPr id="2" name="Group 9"/>
          <p:cNvGrpSpPr/>
          <p:nvPr/>
        </p:nvGrpSpPr>
        <p:grpSpPr>
          <a:xfrm>
            <a:off x="7205642" y="23065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6" name="Oval 5"/>
          <p:cNvSpPr/>
          <p:nvPr/>
        </p:nvSpPr>
        <p:spPr>
          <a:xfrm rot="18577539">
            <a:off x="5249070" y="2539170"/>
            <a:ext cx="792163" cy="485775"/>
          </a:xfrm>
          <a:prstGeom prst="ellipse">
            <a:avLst/>
          </a:prstGeom>
          <a:solidFill>
            <a:srgbClr val="FAC090">
              <a:alpha val="38039"/>
            </a:srgbClr>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33798" name="Rectangle 28"/>
          <p:cNvSpPr>
            <a:spLocks noChangeArrowheads="1"/>
          </p:cNvSpPr>
          <p:nvPr/>
        </p:nvSpPr>
        <p:spPr bwMode="auto">
          <a:xfrm>
            <a:off x="344390" y="5283136"/>
            <a:ext cx="4221956"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33799" name="Group 82"/>
          <p:cNvGrpSpPr>
            <a:grpSpLocks/>
          </p:cNvGrpSpPr>
          <p:nvPr/>
        </p:nvGrpSpPr>
        <p:grpSpPr bwMode="auto">
          <a:xfrm>
            <a:off x="8358020" y="4363382"/>
            <a:ext cx="379413" cy="763002"/>
            <a:chOff x="5514737" y="253562"/>
            <a:chExt cx="379310" cy="998918"/>
          </a:xfrm>
        </p:grpSpPr>
        <p:cxnSp>
          <p:nvCxnSpPr>
            <p:cNvPr id="20" name="Straight Arrow Connector 19"/>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3804" name="TextBox 84"/>
            <p:cNvSpPr txBox="1">
              <a:spLocks noChangeArrowheads="1"/>
            </p:cNvSpPr>
            <p:nvPr/>
          </p:nvSpPr>
          <p:spPr bwMode="auto">
            <a:xfrm>
              <a:off x="5514737" y="253562"/>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22" name="Straight Connector 21"/>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6" name="Oval 25"/>
          <p:cNvSpPr/>
          <p:nvPr/>
        </p:nvSpPr>
        <p:spPr>
          <a:xfrm>
            <a:off x="4868863" y="1697038"/>
            <a:ext cx="790575" cy="487362"/>
          </a:xfrm>
          <a:prstGeom prst="ellipse">
            <a:avLst/>
          </a:prstGeom>
          <a:solidFill>
            <a:srgbClr val="FAC090">
              <a:alpha val="38039"/>
            </a:srgbClr>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27" name="Oval 26"/>
          <p:cNvSpPr/>
          <p:nvPr/>
        </p:nvSpPr>
        <p:spPr>
          <a:xfrm rot="16200000">
            <a:off x="2278063" y="1941513"/>
            <a:ext cx="790575" cy="485775"/>
          </a:xfrm>
          <a:prstGeom prst="ellipse">
            <a:avLst/>
          </a:prstGeom>
          <a:solidFill>
            <a:srgbClr val="FAC090">
              <a:alpha val="38039"/>
            </a:srgbClr>
          </a:solidFill>
          <a:ln w="3810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a:p>
        </p:txBody>
      </p:sp>
      <p:sp>
        <p:nvSpPr>
          <p:cNvPr id="18" name="TextBox 2"/>
          <p:cNvSpPr txBox="1">
            <a:spLocks noChangeArrowheads="1"/>
          </p:cNvSpPr>
          <p:nvPr/>
        </p:nvSpPr>
        <p:spPr bwMode="auto">
          <a:xfrm>
            <a:off x="334397" y="5890059"/>
            <a:ext cx="88026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None/>
            </a:pPr>
            <a:r>
              <a:rPr lang="en-GB" altLang="en-US" sz="2400" dirty="0">
                <a:cs typeface="Arial" panose="020B0604020202020204" pitchFamily="34" charset="0"/>
              </a:rPr>
              <a:t>                    The contour values are perpendicular to the slope, </a:t>
            </a:r>
            <a:br>
              <a:rPr lang="en-GB" altLang="en-US" sz="2400" dirty="0">
                <a:cs typeface="Arial" panose="020B0604020202020204" pitchFamily="34" charset="0"/>
              </a:rPr>
            </a:br>
            <a:r>
              <a:rPr lang="en-GB" altLang="en-US" sz="2400" dirty="0">
                <a:cs typeface="Arial" panose="020B0604020202020204" pitchFamily="34" charset="0"/>
              </a:rPr>
              <a:t>with the bottom of the number on the downhill side</a:t>
            </a:r>
            <a:endParaRPr lang="en-US" altLang="en-US" sz="2400" dirty="0">
              <a:latin typeface="+mn-lt"/>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6" grpId="0" animBg="1"/>
      <p:bldP spid="27" grpId="0" animBg="1"/>
      <p:bldP spid="1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OS District3.jpg"/>
          <p:cNvPicPr>
            <a:picLocks noChangeAspect="1"/>
          </p:cNvPicPr>
          <p:nvPr/>
        </p:nvPicPr>
        <p:blipFill>
          <a:blip r:embed="rId2">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4819" name="TextBox 2"/>
          <p:cNvSpPr txBox="1">
            <a:spLocks noChangeArrowheads="1"/>
          </p:cNvSpPr>
          <p:nvPr/>
        </p:nvSpPr>
        <p:spPr bwMode="auto">
          <a:xfrm>
            <a:off x="346075" y="5574047"/>
            <a:ext cx="87979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None/>
            </a:pPr>
            <a:r>
              <a:rPr lang="en-US" altLang="en-US" sz="2400" dirty="0">
                <a:latin typeface="+mn-lt"/>
                <a:cs typeface="Arial" panose="020B0604020202020204" pitchFamily="34" charset="0"/>
              </a:rPr>
              <a:t>What does the hillside look like if you stand at Point A </a:t>
            </a:r>
            <a:br>
              <a:rPr lang="en-US" altLang="en-US" sz="2400" dirty="0">
                <a:latin typeface="+mn-lt"/>
                <a:cs typeface="Arial" panose="020B0604020202020204" pitchFamily="34" charset="0"/>
              </a:rPr>
            </a:br>
            <a:r>
              <a:rPr lang="en-US" altLang="en-US" sz="2400" dirty="0">
                <a:latin typeface="+mn-lt"/>
                <a:cs typeface="Arial" panose="020B0604020202020204" pitchFamily="34" charset="0"/>
              </a:rPr>
              <a:t>and look towards Point B?  </a:t>
            </a:r>
            <a:endParaRPr lang="en-US" altLang="en-US" sz="2300" dirty="0">
              <a:latin typeface="+mn-lt"/>
              <a:cs typeface="Arial" panose="020B0604020202020204" pitchFamily="34" charset="0"/>
            </a:endParaRPr>
          </a:p>
        </p:txBody>
      </p:sp>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3"/>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3"/>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4"/>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4"/>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4"/>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34821" name="TextBox 16"/>
          <p:cNvSpPr txBox="1">
            <a:spLocks noChangeArrowheads="1"/>
          </p:cNvSpPr>
          <p:nvPr/>
        </p:nvSpPr>
        <p:spPr bwMode="auto">
          <a:xfrm>
            <a:off x="4405313" y="3195638"/>
            <a:ext cx="430212"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B</a:t>
            </a:r>
          </a:p>
        </p:txBody>
      </p:sp>
      <p:sp>
        <p:nvSpPr>
          <p:cNvPr id="34822" name="TextBox 18"/>
          <p:cNvSpPr txBox="1">
            <a:spLocks noChangeArrowheads="1"/>
          </p:cNvSpPr>
          <p:nvPr/>
        </p:nvSpPr>
        <p:spPr bwMode="auto">
          <a:xfrm>
            <a:off x="2735263" y="3119438"/>
            <a:ext cx="430212"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A</a:t>
            </a:r>
          </a:p>
        </p:txBody>
      </p:sp>
      <p:sp>
        <p:nvSpPr>
          <p:cNvPr id="34823" name="Rectangle 28"/>
          <p:cNvSpPr>
            <a:spLocks noChangeArrowheads="1"/>
          </p:cNvSpPr>
          <p:nvPr/>
        </p:nvSpPr>
        <p:spPr bwMode="auto">
          <a:xfrm>
            <a:off x="353247" y="5384800"/>
            <a:ext cx="4148931"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34824" name="Group 82"/>
          <p:cNvGrpSpPr>
            <a:grpSpLocks/>
          </p:cNvGrpSpPr>
          <p:nvPr/>
        </p:nvGrpSpPr>
        <p:grpSpPr bwMode="auto">
          <a:xfrm>
            <a:off x="8401050" y="4560554"/>
            <a:ext cx="379413" cy="698834"/>
            <a:chOff x="5530775" y="337570"/>
            <a:chExt cx="379310" cy="914910"/>
          </a:xfrm>
        </p:grpSpPr>
        <p:cxnSp>
          <p:nvCxnSpPr>
            <p:cNvPr id="22" name="Straight Arrow Connector 21"/>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4829" name="TextBox 84"/>
            <p:cNvSpPr txBox="1">
              <a:spLocks noChangeArrowheads="1"/>
            </p:cNvSpPr>
            <p:nvPr/>
          </p:nvSpPr>
          <p:spPr bwMode="auto">
            <a:xfrm>
              <a:off x="5530775" y="337570"/>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26" name="Straight Connector 25"/>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cxnSp>
        <p:nvCxnSpPr>
          <p:cNvPr id="28" name="Straight Connector 27"/>
          <p:cNvCxnSpPr/>
          <p:nvPr/>
        </p:nvCxnSpPr>
        <p:spPr bwMode="auto">
          <a:xfrm flipV="1">
            <a:off x="7521575" y="5684087"/>
            <a:ext cx="1314450" cy="1111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34827" name="TextBox 12"/>
          <p:cNvSpPr txBox="1">
            <a:spLocks noChangeArrowheads="1"/>
          </p:cNvSpPr>
          <p:nvPr/>
        </p:nvSpPr>
        <p:spPr bwMode="auto">
          <a:xfrm>
            <a:off x="7744912" y="5391987"/>
            <a:ext cx="871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latin typeface="Arial" panose="020B0604020202020204" pitchFamily="34" charset="0"/>
              </a:rPr>
              <a:t>1 km</a:t>
            </a:r>
            <a:endParaRPr lang="en-US" altLang="en-US" sz="1400" b="1" dirty="0">
              <a:latin typeface="Arial" panose="020B0604020202020204" pitchFamily="34" charset="0"/>
              <a:cs typeface="Arial" panose="020B0604020202020204" pitchFamily="34" charset="0"/>
            </a:endParaRPr>
          </a:p>
        </p:txBody>
      </p:sp>
      <p:sp>
        <p:nvSpPr>
          <p:cNvPr id="19" name="TextBox 2"/>
          <p:cNvSpPr txBox="1">
            <a:spLocks noChangeArrowheads="1"/>
          </p:cNvSpPr>
          <p:nvPr/>
        </p:nvSpPr>
        <p:spPr bwMode="auto">
          <a:xfrm>
            <a:off x="352925" y="5934993"/>
            <a:ext cx="80042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None/>
            </a:pPr>
            <a:r>
              <a:rPr lang="en-US" altLang="en-US" sz="2400" dirty="0">
                <a:latin typeface="+mn-lt"/>
                <a:cs typeface="Arial" panose="020B0604020202020204" pitchFamily="34" charset="0"/>
              </a:rPr>
              <a:t>                                                  It would go downhill to </a:t>
            </a:r>
            <a:br>
              <a:rPr lang="en-US" altLang="en-US" sz="2400" dirty="0">
                <a:latin typeface="+mn-lt"/>
                <a:cs typeface="Arial" panose="020B0604020202020204" pitchFamily="34" charset="0"/>
              </a:rPr>
            </a:br>
            <a:r>
              <a:rPr lang="en-US" altLang="en-US" sz="2400" dirty="0">
                <a:latin typeface="+mn-lt"/>
                <a:cs typeface="Arial" panose="020B0604020202020204" pitchFamily="34" charset="0"/>
              </a:rPr>
              <a:t>the stream and then uphill again to Point B</a:t>
            </a:r>
            <a:endParaRPr lang="en-US" altLang="en-US" sz="2300" dirty="0">
              <a:latin typeface="+mn-lt"/>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38263"/>
            <a:ext cx="9136062"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reeform 1"/>
          <p:cNvSpPr/>
          <p:nvPr/>
        </p:nvSpPr>
        <p:spPr>
          <a:xfrm>
            <a:off x="990600" y="4473575"/>
            <a:ext cx="4270375" cy="201613"/>
          </a:xfrm>
          <a:custGeom>
            <a:avLst/>
            <a:gdLst>
              <a:gd name="connsiteX0" fmla="*/ 0 w 4271010"/>
              <a:gd name="connsiteY0" fmla="*/ 0 h 201935"/>
              <a:gd name="connsiteX1" fmla="*/ 948690 w 4271010"/>
              <a:gd name="connsiteY1" fmla="*/ 53340 h 201935"/>
              <a:gd name="connsiteX2" fmla="*/ 1524000 w 4271010"/>
              <a:gd name="connsiteY2" fmla="*/ 91440 h 201935"/>
              <a:gd name="connsiteX3" fmla="*/ 1901190 w 4271010"/>
              <a:gd name="connsiteY3" fmla="*/ 140970 h 201935"/>
              <a:gd name="connsiteX4" fmla="*/ 2358390 w 4271010"/>
              <a:gd name="connsiteY4" fmla="*/ 201930 h 201935"/>
              <a:gd name="connsiteX5" fmla="*/ 2846070 w 4271010"/>
              <a:gd name="connsiteY5" fmla="*/ 144780 h 201935"/>
              <a:gd name="connsiteX6" fmla="*/ 3246120 w 4271010"/>
              <a:gd name="connsiteY6" fmla="*/ 91440 h 201935"/>
              <a:gd name="connsiteX7" fmla="*/ 3794760 w 4271010"/>
              <a:gd name="connsiteY7" fmla="*/ 49530 h 201935"/>
              <a:gd name="connsiteX8" fmla="*/ 4271010 w 4271010"/>
              <a:gd name="connsiteY8" fmla="*/ 0 h 201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1010" h="201935">
                <a:moveTo>
                  <a:pt x="0" y="0"/>
                </a:moveTo>
                <a:lnTo>
                  <a:pt x="948690" y="53340"/>
                </a:lnTo>
                <a:lnTo>
                  <a:pt x="1524000" y="91440"/>
                </a:lnTo>
                <a:cubicBezTo>
                  <a:pt x="1682750" y="106045"/>
                  <a:pt x="1901190" y="140970"/>
                  <a:pt x="1901190" y="140970"/>
                </a:cubicBezTo>
                <a:cubicBezTo>
                  <a:pt x="2040255" y="159385"/>
                  <a:pt x="2200910" y="201295"/>
                  <a:pt x="2358390" y="201930"/>
                </a:cubicBezTo>
                <a:cubicBezTo>
                  <a:pt x="2515870" y="202565"/>
                  <a:pt x="2846070" y="144780"/>
                  <a:pt x="2846070" y="144780"/>
                </a:cubicBezTo>
                <a:cubicBezTo>
                  <a:pt x="2994025" y="126365"/>
                  <a:pt x="3088005" y="107315"/>
                  <a:pt x="3246120" y="91440"/>
                </a:cubicBezTo>
                <a:cubicBezTo>
                  <a:pt x="3404235" y="75565"/>
                  <a:pt x="3623945" y="64770"/>
                  <a:pt x="3794760" y="49530"/>
                </a:cubicBezTo>
                <a:cubicBezTo>
                  <a:pt x="3965575" y="34290"/>
                  <a:pt x="4118292" y="17145"/>
                  <a:pt x="4271010" y="0"/>
                </a:cubicBezTo>
              </a:path>
            </a:pathLst>
          </a:cu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cxnSp>
        <p:nvCxnSpPr>
          <p:cNvPr id="8" name="Straight Connector 7"/>
          <p:cNvCxnSpPr/>
          <p:nvPr/>
        </p:nvCxnSpPr>
        <p:spPr>
          <a:xfrm flipH="1">
            <a:off x="990600" y="3754438"/>
            <a:ext cx="9525" cy="1439862"/>
          </a:xfrm>
          <a:prstGeom prst="line">
            <a:avLst/>
          </a:prstGeom>
          <a:ln/>
        </p:spPr>
        <p:style>
          <a:lnRef idx="3">
            <a:schemeClr val="dk1"/>
          </a:lnRef>
          <a:fillRef idx="0">
            <a:schemeClr val="dk1"/>
          </a:fillRef>
          <a:effectRef idx="2">
            <a:schemeClr val="dk1"/>
          </a:effectRef>
          <a:fontRef idx="minor">
            <a:schemeClr val="tx1"/>
          </a:fontRef>
        </p:style>
      </p:cxnSp>
      <p:cxnSp>
        <p:nvCxnSpPr>
          <p:cNvPr id="37" name="Straight Connector 36"/>
          <p:cNvCxnSpPr/>
          <p:nvPr/>
        </p:nvCxnSpPr>
        <p:spPr>
          <a:xfrm>
            <a:off x="5253038" y="3754438"/>
            <a:ext cx="0" cy="1439862"/>
          </a:xfrm>
          <a:prstGeom prst="line">
            <a:avLst/>
          </a:prstGeom>
          <a:ln/>
        </p:spPr>
        <p:style>
          <a:lnRef idx="3">
            <a:schemeClr val="dk1"/>
          </a:lnRef>
          <a:fillRef idx="0">
            <a:schemeClr val="dk1"/>
          </a:fillRef>
          <a:effectRef idx="2">
            <a:schemeClr val="dk1"/>
          </a:effectRef>
          <a:fontRef idx="minor">
            <a:schemeClr val="tx1"/>
          </a:fontRef>
        </p:style>
      </p:cxnSp>
      <p:cxnSp>
        <p:nvCxnSpPr>
          <p:cNvPr id="38" name="Straight Connector 37"/>
          <p:cNvCxnSpPr/>
          <p:nvPr/>
        </p:nvCxnSpPr>
        <p:spPr>
          <a:xfrm flipV="1">
            <a:off x="990600" y="5175250"/>
            <a:ext cx="4254500" cy="19050"/>
          </a:xfrm>
          <a:prstGeom prst="line">
            <a:avLst/>
          </a:prstGeom>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1466850"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2" name="Straight Connector 41"/>
          <p:cNvCxnSpPr/>
          <p:nvPr/>
        </p:nvCxnSpPr>
        <p:spPr>
          <a:xfrm>
            <a:off x="1938338"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3" name="Straight Connector 42"/>
          <p:cNvCxnSpPr/>
          <p:nvPr/>
        </p:nvCxnSpPr>
        <p:spPr>
          <a:xfrm>
            <a:off x="2409825"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a:off x="3829050"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a:off x="3355975"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a:off x="2879725"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7" name="Straight Connector 46"/>
          <p:cNvCxnSpPr/>
          <p:nvPr/>
        </p:nvCxnSpPr>
        <p:spPr>
          <a:xfrm>
            <a:off x="5256213" y="51641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8" name="Straight Connector 47"/>
          <p:cNvCxnSpPr/>
          <p:nvPr/>
        </p:nvCxnSpPr>
        <p:spPr>
          <a:xfrm>
            <a:off x="4784725"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4300538" y="5184775"/>
            <a:ext cx="0" cy="66675"/>
          </a:xfrm>
          <a:prstGeom prst="line">
            <a:avLst/>
          </a:prstGeom>
        </p:spPr>
        <p:style>
          <a:lnRef idx="2">
            <a:schemeClr val="dk1"/>
          </a:lnRef>
          <a:fillRef idx="0">
            <a:schemeClr val="dk1"/>
          </a:fillRef>
          <a:effectRef idx="1">
            <a:schemeClr val="dk1"/>
          </a:effectRef>
          <a:fontRef idx="minor">
            <a:schemeClr val="tx1"/>
          </a:fontRef>
        </p:style>
      </p:cxnSp>
      <p:sp>
        <p:nvSpPr>
          <p:cNvPr id="35856" name="TextBox 12"/>
          <p:cNvSpPr txBox="1">
            <a:spLocks noChangeArrowheads="1"/>
          </p:cNvSpPr>
          <p:nvPr/>
        </p:nvSpPr>
        <p:spPr bwMode="auto">
          <a:xfrm>
            <a:off x="1211263" y="5245100"/>
            <a:ext cx="5111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100</a:t>
            </a:r>
            <a:endParaRPr lang="en-US" altLang="en-US" sz="1400">
              <a:latin typeface="Arial" panose="020B0604020202020204" pitchFamily="34" charset="0"/>
              <a:cs typeface="Arial" panose="020B0604020202020204" pitchFamily="34" charset="0"/>
            </a:endParaRPr>
          </a:p>
        </p:txBody>
      </p:sp>
      <p:sp>
        <p:nvSpPr>
          <p:cNvPr id="35857" name="TextBox 12"/>
          <p:cNvSpPr txBox="1">
            <a:spLocks noChangeArrowheads="1"/>
          </p:cNvSpPr>
          <p:nvPr/>
        </p:nvSpPr>
        <p:spPr bwMode="auto">
          <a:xfrm>
            <a:off x="1682750" y="52593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200</a:t>
            </a:r>
            <a:endParaRPr lang="en-US" altLang="en-US" sz="1400">
              <a:latin typeface="Arial" panose="020B0604020202020204" pitchFamily="34" charset="0"/>
              <a:cs typeface="Arial" panose="020B0604020202020204" pitchFamily="34" charset="0"/>
            </a:endParaRPr>
          </a:p>
        </p:txBody>
      </p:sp>
      <p:sp>
        <p:nvSpPr>
          <p:cNvPr id="35858" name="TextBox 12"/>
          <p:cNvSpPr txBox="1">
            <a:spLocks noChangeArrowheads="1"/>
          </p:cNvSpPr>
          <p:nvPr/>
        </p:nvSpPr>
        <p:spPr bwMode="auto">
          <a:xfrm>
            <a:off x="2168525" y="52593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300</a:t>
            </a:r>
            <a:endParaRPr lang="en-US" altLang="en-US" sz="1400">
              <a:latin typeface="Arial" panose="020B0604020202020204" pitchFamily="34" charset="0"/>
              <a:cs typeface="Arial" panose="020B0604020202020204" pitchFamily="34" charset="0"/>
            </a:endParaRPr>
          </a:p>
        </p:txBody>
      </p:sp>
      <p:sp>
        <p:nvSpPr>
          <p:cNvPr id="35859" name="TextBox 12"/>
          <p:cNvSpPr txBox="1">
            <a:spLocks noChangeArrowheads="1"/>
          </p:cNvSpPr>
          <p:nvPr/>
        </p:nvSpPr>
        <p:spPr bwMode="auto">
          <a:xfrm>
            <a:off x="2620963" y="5264150"/>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400</a:t>
            </a:r>
            <a:endParaRPr lang="en-US" altLang="en-US" sz="1400">
              <a:latin typeface="Arial" panose="020B0604020202020204" pitchFamily="34" charset="0"/>
              <a:cs typeface="Arial" panose="020B0604020202020204" pitchFamily="34" charset="0"/>
            </a:endParaRPr>
          </a:p>
        </p:txBody>
      </p:sp>
      <p:sp>
        <p:nvSpPr>
          <p:cNvPr id="35860" name="TextBox 12"/>
          <p:cNvSpPr txBox="1">
            <a:spLocks noChangeArrowheads="1"/>
          </p:cNvSpPr>
          <p:nvPr/>
        </p:nvSpPr>
        <p:spPr bwMode="auto">
          <a:xfrm>
            <a:off x="3108325" y="526732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500</a:t>
            </a:r>
            <a:endParaRPr lang="en-US" altLang="en-US" sz="1400">
              <a:latin typeface="Arial" panose="020B0604020202020204" pitchFamily="34" charset="0"/>
              <a:cs typeface="Arial" panose="020B0604020202020204" pitchFamily="34" charset="0"/>
            </a:endParaRPr>
          </a:p>
        </p:txBody>
      </p:sp>
      <p:sp>
        <p:nvSpPr>
          <p:cNvPr id="35861" name="TextBox 12"/>
          <p:cNvSpPr txBox="1">
            <a:spLocks noChangeArrowheads="1"/>
          </p:cNvSpPr>
          <p:nvPr/>
        </p:nvSpPr>
        <p:spPr bwMode="auto">
          <a:xfrm>
            <a:off x="3571875" y="526732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600</a:t>
            </a:r>
            <a:endParaRPr lang="en-US" altLang="en-US" sz="1400">
              <a:latin typeface="Arial" panose="020B0604020202020204" pitchFamily="34" charset="0"/>
              <a:cs typeface="Arial" panose="020B0604020202020204" pitchFamily="34" charset="0"/>
            </a:endParaRPr>
          </a:p>
        </p:txBody>
      </p:sp>
      <p:sp>
        <p:nvSpPr>
          <p:cNvPr id="35862" name="TextBox 12"/>
          <p:cNvSpPr txBox="1">
            <a:spLocks noChangeArrowheads="1"/>
          </p:cNvSpPr>
          <p:nvPr/>
        </p:nvSpPr>
        <p:spPr bwMode="auto">
          <a:xfrm>
            <a:off x="4052888" y="526732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700</a:t>
            </a:r>
            <a:endParaRPr lang="en-US" altLang="en-US" sz="1400">
              <a:latin typeface="Arial" panose="020B0604020202020204" pitchFamily="34" charset="0"/>
              <a:cs typeface="Arial" panose="020B0604020202020204" pitchFamily="34" charset="0"/>
            </a:endParaRPr>
          </a:p>
        </p:txBody>
      </p:sp>
      <p:sp>
        <p:nvSpPr>
          <p:cNvPr id="35863" name="TextBox 12"/>
          <p:cNvSpPr txBox="1">
            <a:spLocks noChangeArrowheads="1"/>
          </p:cNvSpPr>
          <p:nvPr/>
        </p:nvSpPr>
        <p:spPr bwMode="auto">
          <a:xfrm>
            <a:off x="4529138" y="526732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800</a:t>
            </a:r>
            <a:endParaRPr lang="en-US" altLang="en-US" sz="1400">
              <a:latin typeface="Arial" panose="020B0604020202020204" pitchFamily="34" charset="0"/>
              <a:cs typeface="Arial" panose="020B0604020202020204" pitchFamily="34" charset="0"/>
            </a:endParaRPr>
          </a:p>
        </p:txBody>
      </p:sp>
      <p:sp>
        <p:nvSpPr>
          <p:cNvPr id="35864" name="TextBox 12"/>
          <p:cNvSpPr txBox="1">
            <a:spLocks noChangeArrowheads="1"/>
          </p:cNvSpPr>
          <p:nvPr/>
        </p:nvSpPr>
        <p:spPr bwMode="auto">
          <a:xfrm>
            <a:off x="4992688" y="5273675"/>
            <a:ext cx="5111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900</a:t>
            </a:r>
            <a:endParaRPr lang="en-US" altLang="en-US" sz="1400">
              <a:latin typeface="Arial" panose="020B0604020202020204" pitchFamily="34" charset="0"/>
              <a:cs typeface="Arial" panose="020B0604020202020204" pitchFamily="34" charset="0"/>
            </a:endParaRPr>
          </a:p>
        </p:txBody>
      </p:sp>
      <p:cxnSp>
        <p:nvCxnSpPr>
          <p:cNvPr id="27" name="Straight Connector 26"/>
          <p:cNvCxnSpPr/>
          <p:nvPr/>
        </p:nvCxnSpPr>
        <p:spPr>
          <a:xfrm flipH="1">
            <a:off x="874713" y="4714875"/>
            <a:ext cx="125412" cy="0"/>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p:cNvCxnSpPr/>
          <p:nvPr/>
        </p:nvCxnSpPr>
        <p:spPr>
          <a:xfrm flipH="1">
            <a:off x="874713" y="4251325"/>
            <a:ext cx="125412" cy="0"/>
          </a:xfrm>
          <a:prstGeom prst="line">
            <a:avLst/>
          </a:prstGeom>
        </p:spPr>
        <p:style>
          <a:lnRef idx="2">
            <a:schemeClr val="dk1"/>
          </a:lnRef>
          <a:fillRef idx="0">
            <a:schemeClr val="dk1"/>
          </a:fillRef>
          <a:effectRef idx="1">
            <a:schemeClr val="dk1"/>
          </a:effectRef>
          <a:fontRef idx="minor">
            <a:schemeClr val="tx1"/>
          </a:fontRef>
        </p:style>
      </p:cxnSp>
      <p:sp>
        <p:nvSpPr>
          <p:cNvPr id="35867" name="TextBox 12"/>
          <p:cNvSpPr txBox="1">
            <a:spLocks noChangeArrowheads="1"/>
          </p:cNvSpPr>
          <p:nvPr/>
        </p:nvSpPr>
        <p:spPr bwMode="auto">
          <a:xfrm>
            <a:off x="377825" y="45608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100</a:t>
            </a:r>
            <a:endParaRPr lang="en-US" altLang="en-US" sz="1400">
              <a:latin typeface="Arial" panose="020B0604020202020204" pitchFamily="34" charset="0"/>
              <a:cs typeface="Arial" panose="020B0604020202020204" pitchFamily="34" charset="0"/>
            </a:endParaRPr>
          </a:p>
        </p:txBody>
      </p:sp>
      <p:sp>
        <p:nvSpPr>
          <p:cNvPr id="35868" name="TextBox 12"/>
          <p:cNvSpPr txBox="1">
            <a:spLocks noChangeArrowheads="1"/>
          </p:cNvSpPr>
          <p:nvPr/>
        </p:nvSpPr>
        <p:spPr bwMode="auto">
          <a:xfrm>
            <a:off x="374650" y="409733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200</a:t>
            </a:r>
            <a:endParaRPr lang="en-US" altLang="en-US" sz="1400">
              <a:latin typeface="Arial" panose="020B0604020202020204" pitchFamily="34" charset="0"/>
              <a:cs typeface="Arial" panose="020B0604020202020204" pitchFamily="34" charset="0"/>
            </a:endParaRPr>
          </a:p>
        </p:txBody>
      </p:sp>
      <p:sp>
        <p:nvSpPr>
          <p:cNvPr id="30" name="Oval 29"/>
          <p:cNvSpPr/>
          <p:nvPr/>
        </p:nvSpPr>
        <p:spPr>
          <a:xfrm>
            <a:off x="965200" y="4448175"/>
            <a:ext cx="50800" cy="55563"/>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 name="Oval 68"/>
          <p:cNvSpPr/>
          <p:nvPr/>
        </p:nvSpPr>
        <p:spPr>
          <a:xfrm>
            <a:off x="3327400" y="4641850"/>
            <a:ext cx="46038" cy="46038"/>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1912938" y="4497388"/>
            <a:ext cx="44450" cy="46037"/>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2862263" y="4587875"/>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2489200" y="4535488"/>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3" name="Oval 72"/>
          <p:cNvSpPr/>
          <p:nvPr/>
        </p:nvSpPr>
        <p:spPr>
          <a:xfrm>
            <a:off x="5229225" y="4445000"/>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4" name="Oval 73"/>
          <p:cNvSpPr/>
          <p:nvPr/>
        </p:nvSpPr>
        <p:spPr>
          <a:xfrm>
            <a:off x="4754563" y="4492625"/>
            <a:ext cx="50800" cy="55563"/>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3803650" y="4586288"/>
            <a:ext cx="50800" cy="55562"/>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4203700" y="4535488"/>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5878" name="TextBox 16"/>
          <p:cNvSpPr txBox="1">
            <a:spLocks noChangeArrowheads="1"/>
          </p:cNvSpPr>
          <p:nvPr/>
        </p:nvSpPr>
        <p:spPr bwMode="auto">
          <a:xfrm>
            <a:off x="785813" y="3357563"/>
            <a:ext cx="428625"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A</a:t>
            </a:r>
          </a:p>
        </p:txBody>
      </p:sp>
      <p:sp>
        <p:nvSpPr>
          <p:cNvPr id="35879" name="TextBox 18"/>
          <p:cNvSpPr txBox="1">
            <a:spLocks noChangeArrowheads="1"/>
          </p:cNvSpPr>
          <p:nvPr/>
        </p:nvSpPr>
        <p:spPr bwMode="auto">
          <a:xfrm>
            <a:off x="5045075" y="3357563"/>
            <a:ext cx="430213"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B</a:t>
            </a:r>
          </a:p>
        </p:txBody>
      </p:sp>
      <p:sp>
        <p:nvSpPr>
          <p:cNvPr id="35880" name="TextBox 12"/>
          <p:cNvSpPr txBox="1">
            <a:spLocks noChangeArrowheads="1"/>
          </p:cNvSpPr>
          <p:nvPr/>
        </p:nvSpPr>
        <p:spPr bwMode="auto">
          <a:xfrm rot="-5400000">
            <a:off x="-782219" y="4130439"/>
            <a:ext cx="2151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400" dirty="0">
                <a:latin typeface="Arial" panose="020B0604020202020204" pitchFamily="34" charset="0"/>
              </a:rPr>
              <a:t>Contour value (metres)</a:t>
            </a:r>
            <a:endParaRPr lang="en-US" altLang="en-US" sz="1400" dirty="0">
              <a:latin typeface="Arial" panose="020B0604020202020204" pitchFamily="34" charset="0"/>
              <a:cs typeface="Arial" panose="020B0604020202020204" pitchFamily="34" charset="0"/>
            </a:endParaRPr>
          </a:p>
        </p:txBody>
      </p:sp>
      <p:sp>
        <p:nvSpPr>
          <p:cNvPr id="35881" name="TextBox 12"/>
          <p:cNvSpPr txBox="1">
            <a:spLocks noChangeArrowheads="1"/>
          </p:cNvSpPr>
          <p:nvPr/>
        </p:nvSpPr>
        <p:spPr bwMode="auto">
          <a:xfrm>
            <a:off x="2176463" y="5648325"/>
            <a:ext cx="235108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400">
                <a:latin typeface="Arial" panose="020B0604020202020204" pitchFamily="34" charset="0"/>
              </a:rPr>
              <a:t>Distance (metres)</a:t>
            </a:r>
            <a:endParaRPr lang="en-US" altLang="en-US" sz="1400">
              <a:latin typeface="Arial" panose="020B0604020202020204" pitchFamily="34" charset="0"/>
              <a:cs typeface="Arial" panose="020B0604020202020204" pitchFamily="34" charset="0"/>
            </a:endParaRPr>
          </a:p>
        </p:txBody>
      </p:sp>
      <p:sp>
        <p:nvSpPr>
          <p:cNvPr id="35882" name="TextBox 16"/>
          <p:cNvSpPr txBox="1">
            <a:spLocks noChangeArrowheads="1"/>
          </p:cNvSpPr>
          <p:nvPr/>
        </p:nvSpPr>
        <p:spPr bwMode="auto">
          <a:xfrm>
            <a:off x="2195513" y="3873500"/>
            <a:ext cx="2030412"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dirty="0">
                <a:latin typeface="+mn-lt"/>
              </a:rPr>
              <a:t>Valley with stream</a:t>
            </a:r>
          </a:p>
        </p:txBody>
      </p:sp>
      <p:sp>
        <p:nvSpPr>
          <p:cNvPr id="35883" name="TextBox 12"/>
          <p:cNvSpPr txBox="1">
            <a:spLocks noChangeArrowheads="1"/>
          </p:cNvSpPr>
          <p:nvPr/>
        </p:nvSpPr>
        <p:spPr bwMode="auto">
          <a:xfrm>
            <a:off x="573088" y="519747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0</a:t>
            </a:r>
            <a:endParaRPr lang="en-US" altLang="en-US" sz="1400">
              <a:latin typeface="Arial" panose="020B0604020202020204" pitchFamily="34" charset="0"/>
              <a:cs typeface="Arial" panose="020B0604020202020204" pitchFamily="34" charset="0"/>
            </a:endParaRPr>
          </a:p>
        </p:txBody>
      </p:sp>
      <p:cxnSp>
        <p:nvCxnSpPr>
          <p:cNvPr id="99" name="Straight Connector 98"/>
          <p:cNvCxnSpPr/>
          <p:nvPr/>
        </p:nvCxnSpPr>
        <p:spPr>
          <a:xfrm flipH="1">
            <a:off x="900113" y="5183188"/>
            <a:ext cx="100012" cy="80962"/>
          </a:xfrm>
          <a:prstGeom prst="line">
            <a:avLst/>
          </a:prstGeom>
        </p:spPr>
        <p:style>
          <a:lnRef idx="2">
            <a:schemeClr val="dk1"/>
          </a:lnRef>
          <a:fillRef idx="0">
            <a:schemeClr val="dk1"/>
          </a:fillRef>
          <a:effectRef idx="1">
            <a:schemeClr val="dk1"/>
          </a:effectRef>
          <a:fontRef idx="minor">
            <a:schemeClr val="tx1"/>
          </a:fontRef>
        </p:style>
      </p:cxnSp>
      <p:sp>
        <p:nvSpPr>
          <p:cNvPr id="35885" name="TextBox 16"/>
          <p:cNvSpPr txBox="1">
            <a:spLocks noChangeArrowheads="1"/>
          </p:cNvSpPr>
          <p:nvPr/>
        </p:nvSpPr>
        <p:spPr bwMode="auto">
          <a:xfrm>
            <a:off x="1698625" y="2657537"/>
            <a:ext cx="2806700"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dirty="0">
                <a:latin typeface="+mn-lt"/>
              </a:rPr>
              <a:t>No vertical exaggeration</a:t>
            </a:r>
          </a:p>
        </p:txBody>
      </p:sp>
      <p:grpSp>
        <p:nvGrpSpPr>
          <p:cNvPr id="62" name="Group 10"/>
          <p:cNvGrpSpPr>
            <a:grpSpLocks/>
          </p:cNvGrpSpPr>
          <p:nvPr/>
        </p:nvGrpSpPr>
        <p:grpSpPr bwMode="auto">
          <a:xfrm>
            <a:off x="5592596" y="2659063"/>
            <a:ext cx="3378367" cy="2615234"/>
            <a:chOff x="5483058" y="1447800"/>
            <a:chExt cx="3378367" cy="2616263"/>
          </a:xfrm>
        </p:grpSpPr>
        <p:pic>
          <p:nvPicPr>
            <p:cNvPr id="35888" name="Picture 17" descr="valley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99100" y="1447800"/>
              <a:ext cx="3362325" cy="25225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5889" name="TextBox 18"/>
            <p:cNvSpPr txBox="1">
              <a:spLocks noChangeArrowheads="1"/>
            </p:cNvSpPr>
            <p:nvPr/>
          </p:nvSpPr>
          <p:spPr bwMode="auto">
            <a:xfrm>
              <a:off x="5483058" y="3048000"/>
              <a:ext cx="3362325" cy="1016063"/>
            </a:xfrm>
            <a:prstGeom prst="rect">
              <a:avLst/>
            </a:prstGeom>
            <a:solidFill>
              <a:srgbClr val="FFFFFF"/>
            </a:solidFill>
            <a:ln w="9525">
              <a:solidFill>
                <a:srgbClr val="000000"/>
              </a:solidFill>
              <a:miter lim="800000"/>
              <a:headEnd/>
              <a:tailEnd/>
            </a:ln>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000" dirty="0">
                  <a:latin typeface="+mn-lt"/>
                </a:rPr>
                <a:t>This image shows a similar valley in the area, confirming the gentle slope angles</a:t>
              </a:r>
            </a:p>
          </p:txBody>
        </p:sp>
      </p:grpSp>
      <p:sp>
        <p:nvSpPr>
          <p:cNvPr id="35887" name="TextBox 2"/>
          <p:cNvSpPr txBox="1">
            <a:spLocks noChangeArrowheads="1"/>
          </p:cNvSpPr>
          <p:nvPr/>
        </p:nvSpPr>
        <p:spPr bwMode="auto">
          <a:xfrm>
            <a:off x="17463" y="32827"/>
            <a:ext cx="912653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cs typeface="Arial" panose="020B0604020202020204" pitchFamily="34" charset="0"/>
              </a:rPr>
              <a:t>A useful technique to visualise landforms is to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draw a cross-section. This one is between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Points A and B on the previous map</a:t>
            </a:r>
          </a:p>
        </p:txBody>
      </p:sp>
      <p:sp>
        <p:nvSpPr>
          <p:cNvPr id="3" name="Rectangle 2"/>
          <p:cNvSpPr/>
          <p:nvPr/>
        </p:nvSpPr>
        <p:spPr>
          <a:xfrm>
            <a:off x="377825" y="6234025"/>
            <a:ext cx="8593137" cy="461665"/>
          </a:xfrm>
          <a:prstGeom prst="rect">
            <a:avLst/>
          </a:prstGeom>
        </p:spPr>
        <p:txBody>
          <a:bodyPr wrap="square">
            <a:spAutoFit/>
          </a:bodyPr>
          <a:lstStyle/>
          <a:p>
            <a:pPr algn="ctr" eaLnBrk="1" hangingPunct="1"/>
            <a:r>
              <a:rPr lang="en-US" altLang="en-US" sz="2400" dirty="0">
                <a:latin typeface="+mn-lt"/>
                <a:cs typeface="Arial" panose="020B0604020202020204" pitchFamily="34" charset="0"/>
              </a:rPr>
              <a:t>The X axis represents distance and the Y axis height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1338263"/>
            <a:ext cx="8998902"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990600" y="2822575"/>
            <a:ext cx="0" cy="2371725"/>
          </a:xfrm>
          <a:prstGeom prst="line">
            <a:avLst/>
          </a:prstGeom>
          <a:ln/>
        </p:spPr>
        <p:style>
          <a:lnRef idx="3">
            <a:schemeClr val="dk1"/>
          </a:lnRef>
          <a:fillRef idx="0">
            <a:schemeClr val="dk1"/>
          </a:fillRef>
          <a:effectRef idx="2">
            <a:schemeClr val="dk1"/>
          </a:effectRef>
          <a:fontRef idx="minor">
            <a:schemeClr val="tx1"/>
          </a:fontRef>
        </p:style>
      </p:cxnSp>
      <p:cxnSp>
        <p:nvCxnSpPr>
          <p:cNvPr id="37" name="Straight Connector 36"/>
          <p:cNvCxnSpPr/>
          <p:nvPr/>
        </p:nvCxnSpPr>
        <p:spPr>
          <a:xfrm>
            <a:off x="5245100" y="2825750"/>
            <a:ext cx="0" cy="2371725"/>
          </a:xfrm>
          <a:prstGeom prst="line">
            <a:avLst/>
          </a:prstGeom>
          <a:ln/>
        </p:spPr>
        <p:style>
          <a:lnRef idx="3">
            <a:schemeClr val="dk1"/>
          </a:lnRef>
          <a:fillRef idx="0">
            <a:schemeClr val="dk1"/>
          </a:fillRef>
          <a:effectRef idx="2">
            <a:schemeClr val="dk1"/>
          </a:effectRef>
          <a:fontRef idx="minor">
            <a:schemeClr val="tx1"/>
          </a:fontRef>
        </p:style>
      </p:cxnSp>
      <p:cxnSp>
        <p:nvCxnSpPr>
          <p:cNvPr id="38" name="Straight Connector 37"/>
          <p:cNvCxnSpPr/>
          <p:nvPr/>
        </p:nvCxnSpPr>
        <p:spPr>
          <a:xfrm flipV="1">
            <a:off x="990600" y="5184775"/>
            <a:ext cx="4264025" cy="9525"/>
          </a:xfrm>
          <a:prstGeom prst="line">
            <a:avLst/>
          </a:prstGeom>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1466850"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2" name="Straight Connector 41"/>
          <p:cNvCxnSpPr/>
          <p:nvPr/>
        </p:nvCxnSpPr>
        <p:spPr>
          <a:xfrm>
            <a:off x="1938338"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3" name="Straight Connector 42"/>
          <p:cNvCxnSpPr/>
          <p:nvPr/>
        </p:nvCxnSpPr>
        <p:spPr>
          <a:xfrm>
            <a:off x="2409825"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a:off x="3829050"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a:off x="3355975"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a:off x="2879725"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8" name="Straight Connector 47"/>
          <p:cNvCxnSpPr/>
          <p:nvPr/>
        </p:nvCxnSpPr>
        <p:spPr>
          <a:xfrm>
            <a:off x="4784725"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9" name="Straight Connector 48"/>
          <p:cNvCxnSpPr/>
          <p:nvPr/>
        </p:nvCxnSpPr>
        <p:spPr>
          <a:xfrm>
            <a:off x="4300538" y="5184775"/>
            <a:ext cx="0" cy="66675"/>
          </a:xfrm>
          <a:prstGeom prst="line">
            <a:avLst/>
          </a:prstGeom>
        </p:spPr>
        <p:style>
          <a:lnRef idx="2">
            <a:schemeClr val="dk1"/>
          </a:lnRef>
          <a:fillRef idx="0">
            <a:schemeClr val="dk1"/>
          </a:fillRef>
          <a:effectRef idx="1">
            <a:schemeClr val="dk1"/>
          </a:effectRef>
          <a:fontRef idx="minor">
            <a:schemeClr val="tx1"/>
          </a:fontRef>
        </p:style>
      </p:cxnSp>
      <p:sp>
        <p:nvSpPr>
          <p:cNvPr id="36879" name="TextBox 12"/>
          <p:cNvSpPr txBox="1">
            <a:spLocks noChangeArrowheads="1"/>
          </p:cNvSpPr>
          <p:nvPr/>
        </p:nvSpPr>
        <p:spPr bwMode="auto">
          <a:xfrm>
            <a:off x="1211263" y="5260975"/>
            <a:ext cx="5111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100</a:t>
            </a:r>
            <a:endParaRPr lang="en-US" altLang="en-US" sz="1400">
              <a:latin typeface="Arial" panose="020B0604020202020204" pitchFamily="34" charset="0"/>
              <a:cs typeface="Arial" panose="020B0604020202020204" pitchFamily="34" charset="0"/>
            </a:endParaRPr>
          </a:p>
        </p:txBody>
      </p:sp>
      <p:sp>
        <p:nvSpPr>
          <p:cNvPr id="36880" name="TextBox 12"/>
          <p:cNvSpPr txBox="1">
            <a:spLocks noChangeArrowheads="1"/>
          </p:cNvSpPr>
          <p:nvPr/>
        </p:nvSpPr>
        <p:spPr bwMode="auto">
          <a:xfrm>
            <a:off x="1682750" y="52593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200</a:t>
            </a:r>
            <a:endParaRPr lang="en-US" altLang="en-US" sz="1400">
              <a:latin typeface="Arial" panose="020B0604020202020204" pitchFamily="34" charset="0"/>
              <a:cs typeface="Arial" panose="020B0604020202020204" pitchFamily="34" charset="0"/>
            </a:endParaRPr>
          </a:p>
        </p:txBody>
      </p:sp>
      <p:sp>
        <p:nvSpPr>
          <p:cNvPr id="36881" name="TextBox 12"/>
          <p:cNvSpPr txBox="1">
            <a:spLocks noChangeArrowheads="1"/>
          </p:cNvSpPr>
          <p:nvPr/>
        </p:nvSpPr>
        <p:spPr bwMode="auto">
          <a:xfrm>
            <a:off x="2168525" y="52593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300</a:t>
            </a:r>
            <a:endParaRPr lang="en-US" altLang="en-US" sz="1400">
              <a:latin typeface="Arial" panose="020B0604020202020204" pitchFamily="34" charset="0"/>
              <a:cs typeface="Arial" panose="020B0604020202020204" pitchFamily="34" charset="0"/>
            </a:endParaRPr>
          </a:p>
        </p:txBody>
      </p:sp>
      <p:sp>
        <p:nvSpPr>
          <p:cNvPr id="36882" name="TextBox 12"/>
          <p:cNvSpPr txBox="1">
            <a:spLocks noChangeArrowheads="1"/>
          </p:cNvSpPr>
          <p:nvPr/>
        </p:nvSpPr>
        <p:spPr bwMode="auto">
          <a:xfrm>
            <a:off x="2620963" y="5264150"/>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400</a:t>
            </a:r>
            <a:endParaRPr lang="en-US" altLang="en-US" sz="1400">
              <a:latin typeface="Arial" panose="020B0604020202020204" pitchFamily="34" charset="0"/>
              <a:cs typeface="Arial" panose="020B0604020202020204" pitchFamily="34" charset="0"/>
            </a:endParaRPr>
          </a:p>
        </p:txBody>
      </p:sp>
      <p:sp>
        <p:nvSpPr>
          <p:cNvPr id="36883" name="TextBox 12"/>
          <p:cNvSpPr txBox="1">
            <a:spLocks noChangeArrowheads="1"/>
          </p:cNvSpPr>
          <p:nvPr/>
        </p:nvSpPr>
        <p:spPr bwMode="auto">
          <a:xfrm>
            <a:off x="3108325" y="525208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dirty="0">
                <a:latin typeface="Arial" panose="020B0604020202020204" pitchFamily="34" charset="0"/>
              </a:rPr>
              <a:t>500</a:t>
            </a:r>
            <a:endParaRPr lang="en-US" altLang="en-US" sz="1400" dirty="0">
              <a:latin typeface="Arial" panose="020B0604020202020204" pitchFamily="34" charset="0"/>
              <a:cs typeface="Arial" panose="020B0604020202020204" pitchFamily="34" charset="0"/>
            </a:endParaRPr>
          </a:p>
        </p:txBody>
      </p:sp>
      <p:sp>
        <p:nvSpPr>
          <p:cNvPr id="36884" name="TextBox 12"/>
          <p:cNvSpPr txBox="1">
            <a:spLocks noChangeArrowheads="1"/>
          </p:cNvSpPr>
          <p:nvPr/>
        </p:nvSpPr>
        <p:spPr bwMode="auto">
          <a:xfrm>
            <a:off x="3571875" y="525208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dirty="0">
                <a:latin typeface="Arial" panose="020B0604020202020204" pitchFamily="34" charset="0"/>
              </a:rPr>
              <a:t>600</a:t>
            </a:r>
            <a:endParaRPr lang="en-US" altLang="en-US" sz="1400" dirty="0">
              <a:latin typeface="Arial" panose="020B0604020202020204" pitchFamily="34" charset="0"/>
              <a:cs typeface="Arial" panose="020B0604020202020204" pitchFamily="34" charset="0"/>
            </a:endParaRPr>
          </a:p>
        </p:txBody>
      </p:sp>
      <p:sp>
        <p:nvSpPr>
          <p:cNvPr id="36885" name="TextBox 12"/>
          <p:cNvSpPr txBox="1">
            <a:spLocks noChangeArrowheads="1"/>
          </p:cNvSpPr>
          <p:nvPr/>
        </p:nvSpPr>
        <p:spPr bwMode="auto">
          <a:xfrm>
            <a:off x="4052888" y="525208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dirty="0">
                <a:latin typeface="Arial" panose="020B0604020202020204" pitchFamily="34" charset="0"/>
              </a:rPr>
              <a:t>700</a:t>
            </a:r>
            <a:endParaRPr lang="en-US" altLang="en-US" sz="1400" dirty="0">
              <a:latin typeface="Arial" panose="020B0604020202020204" pitchFamily="34" charset="0"/>
              <a:cs typeface="Arial" panose="020B0604020202020204" pitchFamily="34" charset="0"/>
            </a:endParaRPr>
          </a:p>
        </p:txBody>
      </p:sp>
      <p:sp>
        <p:nvSpPr>
          <p:cNvPr id="36886" name="TextBox 12"/>
          <p:cNvSpPr txBox="1">
            <a:spLocks noChangeArrowheads="1"/>
          </p:cNvSpPr>
          <p:nvPr/>
        </p:nvSpPr>
        <p:spPr bwMode="auto">
          <a:xfrm>
            <a:off x="4529138" y="525208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dirty="0">
                <a:latin typeface="Arial" panose="020B0604020202020204" pitchFamily="34" charset="0"/>
              </a:rPr>
              <a:t>800</a:t>
            </a:r>
            <a:endParaRPr lang="en-US" altLang="en-US" sz="1400" dirty="0">
              <a:latin typeface="Arial" panose="020B0604020202020204" pitchFamily="34" charset="0"/>
              <a:cs typeface="Arial" panose="020B0604020202020204" pitchFamily="34" charset="0"/>
            </a:endParaRPr>
          </a:p>
        </p:txBody>
      </p:sp>
      <p:cxnSp>
        <p:nvCxnSpPr>
          <p:cNvPr id="27" name="Straight Connector 26"/>
          <p:cNvCxnSpPr/>
          <p:nvPr/>
        </p:nvCxnSpPr>
        <p:spPr>
          <a:xfrm flipH="1">
            <a:off x="865188" y="4243388"/>
            <a:ext cx="125412" cy="0"/>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p:cNvCxnSpPr/>
          <p:nvPr/>
        </p:nvCxnSpPr>
        <p:spPr>
          <a:xfrm flipH="1">
            <a:off x="865188" y="3286125"/>
            <a:ext cx="125412" cy="0"/>
          </a:xfrm>
          <a:prstGeom prst="line">
            <a:avLst/>
          </a:prstGeom>
        </p:spPr>
        <p:style>
          <a:lnRef idx="2">
            <a:schemeClr val="dk1"/>
          </a:lnRef>
          <a:fillRef idx="0">
            <a:schemeClr val="dk1"/>
          </a:fillRef>
          <a:effectRef idx="1">
            <a:schemeClr val="dk1"/>
          </a:effectRef>
          <a:fontRef idx="minor">
            <a:schemeClr val="tx1"/>
          </a:fontRef>
        </p:style>
      </p:cxnSp>
      <p:sp>
        <p:nvSpPr>
          <p:cNvPr id="36890" name="TextBox 12"/>
          <p:cNvSpPr txBox="1">
            <a:spLocks noChangeArrowheads="1"/>
          </p:cNvSpPr>
          <p:nvPr/>
        </p:nvSpPr>
        <p:spPr bwMode="auto">
          <a:xfrm>
            <a:off x="354013" y="4089400"/>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100</a:t>
            </a:r>
            <a:endParaRPr lang="en-US" altLang="en-US" sz="1400">
              <a:latin typeface="Arial" panose="020B0604020202020204" pitchFamily="34" charset="0"/>
              <a:cs typeface="Arial" panose="020B0604020202020204" pitchFamily="34" charset="0"/>
            </a:endParaRPr>
          </a:p>
        </p:txBody>
      </p:sp>
      <p:sp>
        <p:nvSpPr>
          <p:cNvPr id="36891" name="TextBox 12"/>
          <p:cNvSpPr txBox="1">
            <a:spLocks noChangeArrowheads="1"/>
          </p:cNvSpPr>
          <p:nvPr/>
        </p:nvSpPr>
        <p:spPr bwMode="auto">
          <a:xfrm>
            <a:off x="354013" y="3136900"/>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200</a:t>
            </a:r>
            <a:endParaRPr lang="en-US" altLang="en-US" sz="1400">
              <a:latin typeface="Arial" panose="020B0604020202020204" pitchFamily="34" charset="0"/>
              <a:cs typeface="Arial" panose="020B0604020202020204" pitchFamily="34" charset="0"/>
            </a:endParaRPr>
          </a:p>
        </p:txBody>
      </p:sp>
      <p:sp>
        <p:nvSpPr>
          <p:cNvPr id="30" name="Oval 29"/>
          <p:cNvSpPr/>
          <p:nvPr/>
        </p:nvSpPr>
        <p:spPr>
          <a:xfrm>
            <a:off x="965200" y="3721100"/>
            <a:ext cx="50800" cy="55563"/>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 name="Oval 68"/>
          <p:cNvSpPr/>
          <p:nvPr/>
        </p:nvSpPr>
        <p:spPr>
          <a:xfrm>
            <a:off x="3332163" y="4127500"/>
            <a:ext cx="50800" cy="55563"/>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1914525" y="3822700"/>
            <a:ext cx="46038" cy="46038"/>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2857500" y="4008438"/>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2478088" y="3925888"/>
            <a:ext cx="50800" cy="55562"/>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3" name="Oval 72"/>
          <p:cNvSpPr/>
          <p:nvPr/>
        </p:nvSpPr>
        <p:spPr>
          <a:xfrm>
            <a:off x="5221288" y="3721100"/>
            <a:ext cx="49212" cy="55563"/>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4" name="Oval 73"/>
          <p:cNvSpPr/>
          <p:nvPr/>
        </p:nvSpPr>
        <p:spPr>
          <a:xfrm>
            <a:off x="4759325" y="3819525"/>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3798888" y="4008438"/>
            <a:ext cx="50800" cy="55562"/>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4229100" y="3925888"/>
            <a:ext cx="50800" cy="55562"/>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3013" name="Freeform 43012"/>
          <p:cNvSpPr/>
          <p:nvPr/>
        </p:nvSpPr>
        <p:spPr>
          <a:xfrm>
            <a:off x="990600" y="3744913"/>
            <a:ext cx="4264025" cy="419100"/>
          </a:xfrm>
          <a:custGeom>
            <a:avLst/>
            <a:gdLst>
              <a:gd name="connsiteX0" fmla="*/ 0 w 4263390"/>
              <a:gd name="connsiteY0" fmla="*/ 3810 h 419113"/>
              <a:gd name="connsiteX1" fmla="*/ 948690 w 4263390"/>
              <a:gd name="connsiteY1" fmla="*/ 106680 h 419113"/>
              <a:gd name="connsiteX2" fmla="*/ 1516380 w 4263390"/>
              <a:gd name="connsiteY2" fmla="*/ 209550 h 419113"/>
              <a:gd name="connsiteX3" fmla="*/ 1893570 w 4263390"/>
              <a:gd name="connsiteY3" fmla="*/ 289560 h 419113"/>
              <a:gd name="connsiteX4" fmla="*/ 2369820 w 4263390"/>
              <a:gd name="connsiteY4" fmla="*/ 419100 h 419113"/>
              <a:gd name="connsiteX5" fmla="*/ 2842260 w 4263390"/>
              <a:gd name="connsiteY5" fmla="*/ 297180 h 419113"/>
              <a:gd name="connsiteX6" fmla="*/ 3268980 w 4263390"/>
              <a:gd name="connsiteY6" fmla="*/ 209550 h 419113"/>
              <a:gd name="connsiteX7" fmla="*/ 3794760 w 4263390"/>
              <a:gd name="connsiteY7" fmla="*/ 102870 h 419113"/>
              <a:gd name="connsiteX8" fmla="*/ 4263390 w 4263390"/>
              <a:gd name="connsiteY8" fmla="*/ 0 h 41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63390" h="419113">
                <a:moveTo>
                  <a:pt x="0" y="3810"/>
                </a:moveTo>
                <a:lnTo>
                  <a:pt x="948690" y="106680"/>
                </a:lnTo>
                <a:cubicBezTo>
                  <a:pt x="1201420" y="140970"/>
                  <a:pt x="1358900" y="179070"/>
                  <a:pt x="1516380" y="209550"/>
                </a:cubicBezTo>
                <a:cubicBezTo>
                  <a:pt x="1673860" y="240030"/>
                  <a:pt x="1751330" y="254635"/>
                  <a:pt x="1893570" y="289560"/>
                </a:cubicBezTo>
                <a:cubicBezTo>
                  <a:pt x="2035810" y="324485"/>
                  <a:pt x="2211705" y="417830"/>
                  <a:pt x="2369820" y="419100"/>
                </a:cubicBezTo>
                <a:cubicBezTo>
                  <a:pt x="2527935" y="420370"/>
                  <a:pt x="2692400" y="332105"/>
                  <a:pt x="2842260" y="297180"/>
                </a:cubicBezTo>
                <a:cubicBezTo>
                  <a:pt x="2992120" y="262255"/>
                  <a:pt x="3268980" y="209550"/>
                  <a:pt x="3268980" y="209550"/>
                </a:cubicBezTo>
                <a:lnTo>
                  <a:pt x="3794760" y="102870"/>
                </a:lnTo>
                <a:lnTo>
                  <a:pt x="4263390" y="0"/>
                </a:lnTo>
              </a:path>
            </a:pathLst>
          </a:cu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6902" name="TextBox 16"/>
          <p:cNvSpPr txBox="1">
            <a:spLocks noChangeArrowheads="1"/>
          </p:cNvSpPr>
          <p:nvPr/>
        </p:nvSpPr>
        <p:spPr bwMode="auto">
          <a:xfrm>
            <a:off x="983298" y="2400300"/>
            <a:ext cx="430212"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dirty="0">
                <a:latin typeface="Arial" panose="020B0604020202020204" pitchFamily="34" charset="0"/>
              </a:rPr>
              <a:t>A</a:t>
            </a:r>
          </a:p>
        </p:txBody>
      </p:sp>
      <p:sp>
        <p:nvSpPr>
          <p:cNvPr id="36903" name="TextBox 18"/>
          <p:cNvSpPr txBox="1">
            <a:spLocks noChangeArrowheads="1"/>
          </p:cNvSpPr>
          <p:nvPr/>
        </p:nvSpPr>
        <p:spPr bwMode="auto">
          <a:xfrm>
            <a:off x="4817428" y="2400300"/>
            <a:ext cx="428625"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dirty="0">
                <a:latin typeface="Arial" panose="020B0604020202020204" pitchFamily="34" charset="0"/>
              </a:rPr>
              <a:t>B</a:t>
            </a:r>
          </a:p>
        </p:txBody>
      </p:sp>
      <p:sp>
        <p:nvSpPr>
          <p:cNvPr id="36904" name="TextBox 12"/>
          <p:cNvSpPr txBox="1">
            <a:spLocks noChangeArrowheads="1"/>
          </p:cNvSpPr>
          <p:nvPr/>
        </p:nvSpPr>
        <p:spPr bwMode="auto">
          <a:xfrm rot="-5400000">
            <a:off x="-847725" y="3829217"/>
            <a:ext cx="22828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400" dirty="0">
                <a:latin typeface="Arial" panose="020B0604020202020204" pitchFamily="34" charset="0"/>
              </a:rPr>
              <a:t>Contour value (metres)</a:t>
            </a:r>
            <a:endParaRPr lang="en-US" altLang="en-US" sz="1400" dirty="0">
              <a:latin typeface="Arial" panose="020B0604020202020204" pitchFamily="34" charset="0"/>
              <a:cs typeface="Arial" panose="020B0604020202020204" pitchFamily="34" charset="0"/>
            </a:endParaRPr>
          </a:p>
        </p:txBody>
      </p:sp>
      <p:sp>
        <p:nvSpPr>
          <p:cNvPr id="36905" name="TextBox 12"/>
          <p:cNvSpPr txBox="1">
            <a:spLocks noChangeArrowheads="1"/>
          </p:cNvSpPr>
          <p:nvPr/>
        </p:nvSpPr>
        <p:spPr bwMode="auto">
          <a:xfrm>
            <a:off x="1960563" y="5648325"/>
            <a:ext cx="23987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400">
                <a:latin typeface="Arial" panose="020B0604020202020204" pitchFamily="34" charset="0"/>
              </a:rPr>
              <a:t>Distance (metres)</a:t>
            </a:r>
            <a:endParaRPr lang="en-US" altLang="en-US" sz="1400">
              <a:latin typeface="Arial" panose="020B0604020202020204" pitchFamily="34" charset="0"/>
              <a:cs typeface="Arial" panose="020B0604020202020204" pitchFamily="34" charset="0"/>
            </a:endParaRPr>
          </a:p>
        </p:txBody>
      </p:sp>
      <p:sp>
        <p:nvSpPr>
          <p:cNvPr id="36906" name="TextBox 16"/>
          <p:cNvSpPr txBox="1">
            <a:spLocks noChangeArrowheads="1"/>
          </p:cNvSpPr>
          <p:nvPr/>
        </p:nvSpPr>
        <p:spPr bwMode="auto">
          <a:xfrm>
            <a:off x="2228850" y="3059113"/>
            <a:ext cx="2030413"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a:latin typeface="Arial" panose="020B0604020202020204" pitchFamily="34" charset="0"/>
              </a:rPr>
              <a:t>Valley with stream</a:t>
            </a:r>
          </a:p>
        </p:txBody>
      </p:sp>
      <p:sp>
        <p:nvSpPr>
          <p:cNvPr id="36907" name="TextBox 12"/>
          <p:cNvSpPr txBox="1">
            <a:spLocks noChangeArrowheads="1"/>
          </p:cNvSpPr>
          <p:nvPr/>
        </p:nvSpPr>
        <p:spPr bwMode="auto">
          <a:xfrm>
            <a:off x="573088" y="519747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0</a:t>
            </a:r>
            <a:endParaRPr lang="en-US" altLang="en-US" sz="1400">
              <a:latin typeface="Arial" panose="020B0604020202020204" pitchFamily="34" charset="0"/>
              <a:cs typeface="Arial" panose="020B0604020202020204" pitchFamily="34" charset="0"/>
            </a:endParaRPr>
          </a:p>
        </p:txBody>
      </p:sp>
      <p:cxnSp>
        <p:nvCxnSpPr>
          <p:cNvPr id="99" name="Straight Connector 98"/>
          <p:cNvCxnSpPr/>
          <p:nvPr/>
        </p:nvCxnSpPr>
        <p:spPr>
          <a:xfrm flipH="1">
            <a:off x="900113" y="5183188"/>
            <a:ext cx="100012" cy="80962"/>
          </a:xfrm>
          <a:prstGeom prst="line">
            <a:avLst/>
          </a:prstGeom>
        </p:spPr>
        <p:style>
          <a:lnRef idx="2">
            <a:schemeClr val="dk1"/>
          </a:lnRef>
          <a:fillRef idx="0">
            <a:schemeClr val="dk1"/>
          </a:fillRef>
          <a:effectRef idx="1">
            <a:schemeClr val="dk1"/>
          </a:effectRef>
          <a:fontRef idx="minor">
            <a:schemeClr val="tx1"/>
          </a:fontRef>
        </p:style>
      </p:cxnSp>
      <p:sp>
        <p:nvSpPr>
          <p:cNvPr id="36909" name="TextBox 16"/>
          <p:cNvSpPr txBox="1">
            <a:spLocks noChangeArrowheads="1"/>
          </p:cNvSpPr>
          <p:nvPr/>
        </p:nvSpPr>
        <p:spPr bwMode="auto">
          <a:xfrm>
            <a:off x="1709237" y="1913403"/>
            <a:ext cx="2806700" cy="369888"/>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800" dirty="0">
                <a:latin typeface="Arial" panose="020B0604020202020204" pitchFamily="34" charset="0"/>
              </a:rPr>
              <a:t>2x vertical exaggeration</a:t>
            </a:r>
            <a:endParaRPr lang="en-US" altLang="en-US" sz="1800" dirty="0">
              <a:latin typeface="Arial" panose="020B0604020202020204" pitchFamily="34" charset="0"/>
            </a:endParaRPr>
          </a:p>
        </p:txBody>
      </p:sp>
      <p:sp>
        <p:nvSpPr>
          <p:cNvPr id="36910" name="TextBox 2"/>
          <p:cNvSpPr txBox="1">
            <a:spLocks noChangeArrowheads="1"/>
          </p:cNvSpPr>
          <p:nvPr/>
        </p:nvSpPr>
        <p:spPr bwMode="auto">
          <a:xfrm>
            <a:off x="0" y="27662"/>
            <a:ext cx="9144001" cy="138499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cs typeface="Arial" panose="020B0604020202020204" pitchFamily="34" charset="0"/>
              </a:rPr>
              <a:t>When drawing cross-sections it is important to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be aware how the scales affect your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perception of slope angle</a:t>
            </a:r>
          </a:p>
        </p:txBody>
      </p:sp>
      <p:sp>
        <p:nvSpPr>
          <p:cNvPr id="36911" name="Rectangle 2"/>
          <p:cNvSpPr>
            <a:spLocks noChangeArrowheads="1"/>
          </p:cNvSpPr>
          <p:nvPr/>
        </p:nvSpPr>
        <p:spPr bwMode="auto">
          <a:xfrm>
            <a:off x="5396864" y="1941195"/>
            <a:ext cx="3609975" cy="3785652"/>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dirty="0">
                <a:latin typeface="+mn-lt"/>
                <a:cs typeface="Arial" panose="020B0604020202020204" pitchFamily="34" charset="0"/>
              </a:rPr>
              <a:t>The purpose will dictate the scales you use. If the cross- section is to highlight relative changes in topography then a vertical exaggeration is </a:t>
            </a:r>
            <a:r>
              <a:rPr lang="en-US" altLang="en-US" sz="2000" dirty="0" smtClean="0">
                <a:latin typeface="+mn-lt"/>
                <a:cs typeface="Arial" panose="020B0604020202020204" pitchFamily="34" charset="0"/>
              </a:rPr>
              <a:t>fine, despite the fact that it </a:t>
            </a:r>
            <a:r>
              <a:rPr lang="en-US" altLang="en-US" sz="2000" dirty="0" smtClean="0">
                <a:latin typeface="+mn-lt"/>
                <a:cs typeface="Arial" panose="020B0604020202020204" pitchFamily="34" charset="0"/>
              </a:rPr>
              <a:t>increases </a:t>
            </a:r>
            <a:r>
              <a:rPr lang="en-US" altLang="en-US" sz="2000" dirty="0" smtClean="0">
                <a:latin typeface="+mn-lt"/>
                <a:cs typeface="Arial" panose="020B0604020202020204" pitchFamily="34" charset="0"/>
              </a:rPr>
              <a:t>the angles of all sloping lines </a:t>
            </a:r>
            <a:endParaRPr lang="en-US" altLang="en-US" sz="2000" dirty="0">
              <a:latin typeface="+mn-lt"/>
              <a:cs typeface="Arial" panose="020B0604020202020204" pitchFamily="34" charset="0"/>
            </a:endParaRPr>
          </a:p>
          <a:p>
            <a:pPr eaLnBrk="1" hangingPunct="1">
              <a:spcBef>
                <a:spcPct val="0"/>
              </a:spcBef>
              <a:buFontTx/>
              <a:buNone/>
            </a:pPr>
            <a:endParaRPr lang="en-US" altLang="en-US" sz="2000" dirty="0">
              <a:latin typeface="+mn-lt"/>
              <a:cs typeface="Arial" panose="020B0604020202020204" pitchFamily="34" charset="0"/>
            </a:endParaRPr>
          </a:p>
          <a:p>
            <a:pPr eaLnBrk="1" hangingPunct="1">
              <a:spcBef>
                <a:spcPct val="0"/>
              </a:spcBef>
              <a:buFontTx/>
              <a:buNone/>
            </a:pPr>
            <a:r>
              <a:rPr lang="en-US" altLang="en-US" sz="2000" dirty="0">
                <a:latin typeface="+mn-lt"/>
                <a:cs typeface="Arial" panose="020B0604020202020204" pitchFamily="34" charset="0"/>
              </a:rPr>
              <a:t>If there is a need to add </a:t>
            </a:r>
            <a:r>
              <a:rPr lang="en-US" altLang="en-US" sz="2000" dirty="0" smtClean="0">
                <a:latin typeface="+mn-lt"/>
                <a:cs typeface="Arial" panose="020B0604020202020204" pitchFamily="34" charset="0"/>
              </a:rPr>
              <a:t>sub-surface </a:t>
            </a:r>
            <a:r>
              <a:rPr lang="en-US" altLang="en-US" sz="2000" dirty="0">
                <a:latin typeface="+mn-lt"/>
                <a:cs typeface="Arial" panose="020B0604020202020204" pitchFamily="34" charset="0"/>
              </a:rPr>
              <a:t>geology or calculate </a:t>
            </a:r>
            <a:r>
              <a:rPr lang="en-US" altLang="en-US" sz="2000" dirty="0" smtClean="0">
                <a:latin typeface="+mn-lt"/>
                <a:cs typeface="Arial" panose="020B0604020202020204" pitchFamily="34" charset="0"/>
              </a:rPr>
              <a:t>true slope </a:t>
            </a:r>
            <a:r>
              <a:rPr lang="en-US" altLang="en-US" sz="2000" dirty="0">
                <a:latin typeface="+mn-lt"/>
                <a:cs typeface="Arial" panose="020B0604020202020204" pitchFamily="34" charset="0"/>
              </a:rPr>
              <a:t>angles, then there should be no vertical exaggeration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1523" t="26953" r="37335" b="29557"/>
          <a:stretch/>
        </p:blipFill>
        <p:spPr bwMode="auto">
          <a:xfrm>
            <a:off x="600076" y="1182420"/>
            <a:ext cx="4397594" cy="2613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1230" t="29948" r="37482" b="28385"/>
          <a:stretch/>
        </p:blipFill>
        <p:spPr bwMode="auto">
          <a:xfrm>
            <a:off x="552450" y="4143715"/>
            <a:ext cx="4445220" cy="2522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16"/>
          <p:cNvSpPr txBox="1">
            <a:spLocks noChangeArrowheads="1"/>
          </p:cNvSpPr>
          <p:nvPr/>
        </p:nvSpPr>
        <p:spPr bwMode="auto">
          <a:xfrm>
            <a:off x="5409232" y="1860265"/>
            <a:ext cx="2896568" cy="3170099"/>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dirty="0">
                <a:latin typeface="+mn-lt"/>
              </a:rPr>
              <a:t>Notice how the change in vertical exaggeration affects the </a:t>
            </a:r>
            <a:r>
              <a:rPr lang="en-US" altLang="en-US" sz="2000" dirty="0" smtClean="0">
                <a:latin typeface="+mn-lt"/>
              </a:rPr>
              <a:t>angles </a:t>
            </a:r>
            <a:r>
              <a:rPr lang="en-US" altLang="en-US" sz="2000" dirty="0">
                <a:latin typeface="+mn-lt"/>
              </a:rPr>
              <a:t>of slope</a:t>
            </a:r>
          </a:p>
          <a:p>
            <a:pPr eaLnBrk="1" hangingPunct="1">
              <a:spcBef>
                <a:spcPct val="0"/>
              </a:spcBef>
              <a:buNone/>
            </a:pPr>
            <a:endParaRPr lang="en-US" altLang="en-US" sz="2000" dirty="0"/>
          </a:p>
          <a:p>
            <a:pPr eaLnBrk="1" hangingPunct="1">
              <a:spcBef>
                <a:spcPct val="0"/>
              </a:spcBef>
              <a:buNone/>
            </a:pPr>
            <a:endParaRPr lang="en-US" altLang="en-US" sz="2000" dirty="0"/>
          </a:p>
          <a:p>
            <a:pPr eaLnBrk="1" hangingPunct="1">
              <a:spcBef>
                <a:spcPct val="0"/>
              </a:spcBef>
              <a:buNone/>
            </a:pPr>
            <a:r>
              <a:rPr lang="en-US" altLang="en-US" sz="2000" dirty="0"/>
              <a:t>Bear this in mind when drawing your own cross-sections and decide how much (if any) vertical exaggeration is required</a:t>
            </a:r>
            <a:endParaRPr lang="en-US" altLang="en-US" sz="2000" dirty="0">
              <a:latin typeface="+mn-lt"/>
            </a:endParaRPr>
          </a:p>
        </p:txBody>
      </p:sp>
      <p:sp>
        <p:nvSpPr>
          <p:cNvPr id="6" name="TextBox 2"/>
          <p:cNvSpPr txBox="1">
            <a:spLocks noChangeArrowheads="1"/>
          </p:cNvSpPr>
          <p:nvPr/>
        </p:nvSpPr>
        <p:spPr bwMode="auto">
          <a:xfrm>
            <a:off x="0" y="27662"/>
            <a:ext cx="9144001" cy="95410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cs typeface="Arial" panose="020B0604020202020204" pitchFamily="34" charset="0"/>
              </a:rPr>
              <a:t>Compare the effects of vertical exaggeration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on the same cross-section </a:t>
            </a:r>
          </a:p>
        </p:txBody>
      </p:sp>
    </p:spTree>
    <p:extLst>
      <p:ext uri="{BB962C8B-B14F-4D97-AF65-F5344CB8AC3E}">
        <p14:creationId xmlns:p14="http://schemas.microsoft.com/office/powerpoint/2010/main" val="34588000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8915" name="TextBox 2"/>
          <p:cNvSpPr txBox="1">
            <a:spLocks noChangeArrowheads="1"/>
          </p:cNvSpPr>
          <p:nvPr/>
        </p:nvSpPr>
        <p:spPr bwMode="auto">
          <a:xfrm>
            <a:off x="266700" y="5659438"/>
            <a:ext cx="9144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300" dirty="0">
                <a:latin typeface="+mn-lt"/>
                <a:cs typeface="Arial" panose="020B0604020202020204" pitchFamily="34" charset="0"/>
              </a:rPr>
              <a:t> </a:t>
            </a:r>
            <a:r>
              <a:rPr lang="en-US" altLang="en-US" sz="2400" dirty="0">
                <a:latin typeface="+mn-lt"/>
                <a:cs typeface="Arial" panose="020B0604020202020204" pitchFamily="34" charset="0"/>
              </a:rPr>
              <a:t>You now know how to identify a </a:t>
            </a:r>
            <a:r>
              <a:rPr lang="en-US" altLang="en-US" sz="2400" dirty="0" smtClean="0">
                <a:latin typeface="+mn-lt"/>
                <a:cs typeface="Arial" panose="020B0604020202020204" pitchFamily="34" charset="0"/>
              </a:rPr>
              <a:t>sloping valley </a:t>
            </a:r>
            <a:r>
              <a:rPr lang="en-US" altLang="en-US" sz="2400" dirty="0">
                <a:latin typeface="+mn-lt"/>
                <a:cs typeface="Arial" panose="020B0604020202020204" pitchFamily="34" charset="0"/>
              </a:rPr>
              <a:t>by the shape of </a:t>
            </a:r>
            <a:r>
              <a:rPr lang="en-US" altLang="en-US" sz="2400" dirty="0" smtClean="0">
                <a:latin typeface="+mn-lt"/>
                <a:cs typeface="Arial" panose="020B0604020202020204" pitchFamily="34" charset="0"/>
              </a:rPr>
              <a:t/>
            </a:r>
            <a:br>
              <a:rPr lang="en-US" altLang="en-US" sz="2400" dirty="0" smtClean="0">
                <a:latin typeface="+mn-lt"/>
                <a:cs typeface="Arial" panose="020B0604020202020204" pitchFamily="34" charset="0"/>
              </a:rPr>
            </a:br>
            <a:r>
              <a:rPr lang="en-US" altLang="en-US" sz="2400" dirty="0" smtClean="0">
                <a:latin typeface="+mn-lt"/>
                <a:cs typeface="Arial" panose="020B0604020202020204" pitchFamily="34" charset="0"/>
              </a:rPr>
              <a:t> the </a:t>
            </a:r>
            <a:r>
              <a:rPr lang="en-US" altLang="en-US" sz="2400" dirty="0">
                <a:latin typeface="+mn-lt"/>
                <a:cs typeface="Arial" panose="020B0604020202020204" pitchFamily="34" charset="0"/>
              </a:rPr>
              <a:t>contours.</a:t>
            </a:r>
          </a:p>
        </p:txBody>
      </p:sp>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38917" name="Rectangle 28"/>
          <p:cNvSpPr>
            <a:spLocks noChangeArrowheads="1"/>
          </p:cNvSpPr>
          <p:nvPr/>
        </p:nvSpPr>
        <p:spPr bwMode="auto">
          <a:xfrm>
            <a:off x="352028" y="5384800"/>
            <a:ext cx="469660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38918" name="Group 82"/>
          <p:cNvGrpSpPr>
            <a:grpSpLocks/>
          </p:cNvGrpSpPr>
          <p:nvPr/>
        </p:nvGrpSpPr>
        <p:grpSpPr bwMode="auto">
          <a:xfrm>
            <a:off x="8401050" y="4560554"/>
            <a:ext cx="379413" cy="698834"/>
            <a:chOff x="5530775" y="337570"/>
            <a:chExt cx="379310" cy="914910"/>
          </a:xfrm>
        </p:grpSpPr>
        <p:cxnSp>
          <p:nvCxnSpPr>
            <p:cNvPr id="19" name="Straight Arrow Connector 18"/>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8928" name="TextBox 84"/>
            <p:cNvSpPr txBox="1">
              <a:spLocks noChangeArrowheads="1"/>
            </p:cNvSpPr>
            <p:nvPr/>
          </p:nvSpPr>
          <p:spPr bwMode="auto">
            <a:xfrm>
              <a:off x="5530775" y="337570"/>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21" name="Straight Connector 20"/>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 name="Freeform 2"/>
          <p:cNvSpPr/>
          <p:nvPr/>
        </p:nvSpPr>
        <p:spPr>
          <a:xfrm>
            <a:off x="3660775" y="2960688"/>
            <a:ext cx="465138" cy="552450"/>
          </a:xfrm>
          <a:custGeom>
            <a:avLst/>
            <a:gdLst>
              <a:gd name="connsiteX0" fmla="*/ 0 w 464820"/>
              <a:gd name="connsiteY0" fmla="*/ 464820 h 552450"/>
              <a:gd name="connsiteX1" fmla="*/ 11430 w 464820"/>
              <a:gd name="connsiteY1" fmla="*/ 377190 h 552450"/>
              <a:gd name="connsiteX2" fmla="*/ 38100 w 464820"/>
              <a:gd name="connsiteY2" fmla="*/ 316230 h 552450"/>
              <a:gd name="connsiteX3" fmla="*/ 114300 w 464820"/>
              <a:gd name="connsiteY3" fmla="*/ 156210 h 552450"/>
              <a:gd name="connsiteX4" fmla="*/ 160020 w 464820"/>
              <a:gd name="connsiteY4" fmla="*/ 64770 h 552450"/>
              <a:gd name="connsiteX5" fmla="*/ 205740 w 464820"/>
              <a:gd name="connsiteY5" fmla="*/ 0 h 552450"/>
              <a:gd name="connsiteX6" fmla="*/ 205740 w 464820"/>
              <a:gd name="connsiteY6" fmla="*/ 0 h 552450"/>
              <a:gd name="connsiteX7" fmla="*/ 262890 w 464820"/>
              <a:gd name="connsiteY7" fmla="*/ 38100 h 552450"/>
              <a:gd name="connsiteX8" fmla="*/ 281940 w 464820"/>
              <a:gd name="connsiteY8" fmla="*/ 60960 h 552450"/>
              <a:gd name="connsiteX9" fmla="*/ 285750 w 464820"/>
              <a:gd name="connsiteY9" fmla="*/ 99060 h 552450"/>
              <a:gd name="connsiteX10" fmla="*/ 289560 w 464820"/>
              <a:gd name="connsiteY10" fmla="*/ 140970 h 552450"/>
              <a:gd name="connsiteX11" fmla="*/ 316230 w 464820"/>
              <a:gd name="connsiteY11" fmla="*/ 175260 h 552450"/>
              <a:gd name="connsiteX12" fmla="*/ 361950 w 464820"/>
              <a:gd name="connsiteY12" fmla="*/ 220980 h 552450"/>
              <a:gd name="connsiteX13" fmla="*/ 373380 w 464820"/>
              <a:gd name="connsiteY13" fmla="*/ 262890 h 552450"/>
              <a:gd name="connsiteX14" fmla="*/ 377190 w 464820"/>
              <a:gd name="connsiteY14" fmla="*/ 327660 h 552450"/>
              <a:gd name="connsiteX15" fmla="*/ 388620 w 464820"/>
              <a:gd name="connsiteY15" fmla="*/ 384810 h 552450"/>
              <a:gd name="connsiteX16" fmla="*/ 407670 w 464820"/>
              <a:gd name="connsiteY16" fmla="*/ 422910 h 552450"/>
              <a:gd name="connsiteX17" fmla="*/ 430530 w 464820"/>
              <a:gd name="connsiteY17" fmla="*/ 487680 h 552450"/>
              <a:gd name="connsiteX18" fmla="*/ 464820 w 464820"/>
              <a:gd name="connsiteY18" fmla="*/ 552450 h 552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64820" h="552450">
                <a:moveTo>
                  <a:pt x="0" y="464820"/>
                </a:moveTo>
                <a:lnTo>
                  <a:pt x="11430" y="377190"/>
                </a:lnTo>
                <a:lnTo>
                  <a:pt x="38100" y="316230"/>
                </a:lnTo>
                <a:lnTo>
                  <a:pt x="114300" y="156210"/>
                </a:lnTo>
                <a:lnTo>
                  <a:pt x="160020" y="64770"/>
                </a:lnTo>
                <a:lnTo>
                  <a:pt x="205740" y="0"/>
                </a:lnTo>
                <a:lnTo>
                  <a:pt x="205740" y="0"/>
                </a:lnTo>
                <a:lnTo>
                  <a:pt x="262890" y="38100"/>
                </a:lnTo>
                <a:lnTo>
                  <a:pt x="281940" y="60960"/>
                </a:lnTo>
                <a:lnTo>
                  <a:pt x="285750" y="99060"/>
                </a:lnTo>
                <a:lnTo>
                  <a:pt x="289560" y="140970"/>
                </a:lnTo>
                <a:lnTo>
                  <a:pt x="316230" y="175260"/>
                </a:lnTo>
                <a:lnTo>
                  <a:pt x="361950" y="220980"/>
                </a:lnTo>
                <a:lnTo>
                  <a:pt x="373380" y="262890"/>
                </a:lnTo>
                <a:lnTo>
                  <a:pt x="377190" y="327660"/>
                </a:lnTo>
                <a:lnTo>
                  <a:pt x="388620" y="384810"/>
                </a:lnTo>
                <a:lnTo>
                  <a:pt x="407670" y="422910"/>
                </a:lnTo>
                <a:lnTo>
                  <a:pt x="430530" y="487680"/>
                </a:lnTo>
                <a:lnTo>
                  <a:pt x="464820" y="552450"/>
                </a:lnTo>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Freeform 3"/>
          <p:cNvSpPr/>
          <p:nvPr/>
        </p:nvSpPr>
        <p:spPr>
          <a:xfrm>
            <a:off x="3546475" y="2460625"/>
            <a:ext cx="720725" cy="987425"/>
          </a:xfrm>
          <a:custGeom>
            <a:avLst/>
            <a:gdLst>
              <a:gd name="connsiteX0" fmla="*/ 0 w 720090"/>
              <a:gd name="connsiteY0" fmla="*/ 815340 h 986790"/>
              <a:gd name="connsiteX1" fmla="*/ 91440 w 720090"/>
              <a:gd name="connsiteY1" fmla="*/ 643890 h 986790"/>
              <a:gd name="connsiteX2" fmla="*/ 175260 w 720090"/>
              <a:gd name="connsiteY2" fmla="*/ 491490 h 986790"/>
              <a:gd name="connsiteX3" fmla="*/ 251460 w 720090"/>
              <a:gd name="connsiteY3" fmla="*/ 350520 h 986790"/>
              <a:gd name="connsiteX4" fmla="*/ 316230 w 720090"/>
              <a:gd name="connsiteY4" fmla="*/ 228600 h 986790"/>
              <a:gd name="connsiteX5" fmla="*/ 381000 w 720090"/>
              <a:gd name="connsiteY5" fmla="*/ 106680 h 986790"/>
              <a:gd name="connsiteX6" fmla="*/ 426720 w 720090"/>
              <a:gd name="connsiteY6" fmla="*/ 45720 h 986790"/>
              <a:gd name="connsiteX7" fmla="*/ 476250 w 720090"/>
              <a:gd name="connsiteY7" fmla="*/ 0 h 986790"/>
              <a:gd name="connsiteX8" fmla="*/ 480060 w 720090"/>
              <a:gd name="connsiteY8" fmla="*/ 80010 h 986790"/>
              <a:gd name="connsiteX9" fmla="*/ 483870 w 720090"/>
              <a:gd name="connsiteY9" fmla="*/ 213360 h 986790"/>
              <a:gd name="connsiteX10" fmla="*/ 480060 w 720090"/>
              <a:gd name="connsiteY10" fmla="*/ 320040 h 986790"/>
              <a:gd name="connsiteX11" fmla="*/ 464820 w 720090"/>
              <a:gd name="connsiteY11" fmla="*/ 392430 h 986790"/>
              <a:gd name="connsiteX12" fmla="*/ 449580 w 720090"/>
              <a:gd name="connsiteY12" fmla="*/ 476250 h 986790"/>
              <a:gd name="connsiteX13" fmla="*/ 464820 w 720090"/>
              <a:gd name="connsiteY13" fmla="*/ 560070 h 986790"/>
              <a:gd name="connsiteX14" fmla="*/ 510540 w 720090"/>
              <a:gd name="connsiteY14" fmla="*/ 613410 h 986790"/>
              <a:gd name="connsiteX15" fmla="*/ 548640 w 720090"/>
              <a:gd name="connsiteY15" fmla="*/ 678180 h 986790"/>
              <a:gd name="connsiteX16" fmla="*/ 571500 w 720090"/>
              <a:gd name="connsiteY16" fmla="*/ 720090 h 986790"/>
              <a:gd name="connsiteX17" fmla="*/ 590550 w 720090"/>
              <a:gd name="connsiteY17" fmla="*/ 792480 h 986790"/>
              <a:gd name="connsiteX18" fmla="*/ 628650 w 720090"/>
              <a:gd name="connsiteY18" fmla="*/ 853440 h 986790"/>
              <a:gd name="connsiteX19" fmla="*/ 670560 w 720090"/>
              <a:gd name="connsiteY19" fmla="*/ 914400 h 986790"/>
              <a:gd name="connsiteX20" fmla="*/ 720090 w 720090"/>
              <a:gd name="connsiteY20" fmla="*/ 986790 h 98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20090" h="986790">
                <a:moveTo>
                  <a:pt x="0" y="815340"/>
                </a:moveTo>
                <a:lnTo>
                  <a:pt x="91440" y="643890"/>
                </a:lnTo>
                <a:lnTo>
                  <a:pt x="175260" y="491490"/>
                </a:lnTo>
                <a:lnTo>
                  <a:pt x="251460" y="350520"/>
                </a:lnTo>
                <a:lnTo>
                  <a:pt x="316230" y="228600"/>
                </a:lnTo>
                <a:lnTo>
                  <a:pt x="381000" y="106680"/>
                </a:lnTo>
                <a:lnTo>
                  <a:pt x="426720" y="45720"/>
                </a:lnTo>
                <a:lnTo>
                  <a:pt x="476250" y="0"/>
                </a:lnTo>
                <a:lnTo>
                  <a:pt x="480060" y="80010"/>
                </a:lnTo>
                <a:lnTo>
                  <a:pt x="483870" y="213360"/>
                </a:lnTo>
                <a:lnTo>
                  <a:pt x="480060" y="320040"/>
                </a:lnTo>
                <a:lnTo>
                  <a:pt x="464820" y="392430"/>
                </a:lnTo>
                <a:lnTo>
                  <a:pt x="449580" y="476250"/>
                </a:lnTo>
                <a:lnTo>
                  <a:pt x="464820" y="560070"/>
                </a:lnTo>
                <a:lnTo>
                  <a:pt x="510540" y="613410"/>
                </a:lnTo>
                <a:lnTo>
                  <a:pt x="548640" y="678180"/>
                </a:lnTo>
                <a:lnTo>
                  <a:pt x="571500" y="720090"/>
                </a:lnTo>
                <a:lnTo>
                  <a:pt x="590550" y="792480"/>
                </a:lnTo>
                <a:lnTo>
                  <a:pt x="628650" y="853440"/>
                </a:lnTo>
                <a:lnTo>
                  <a:pt x="670560" y="914400"/>
                </a:lnTo>
                <a:lnTo>
                  <a:pt x="720090" y="986790"/>
                </a:lnTo>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3652838" y="3057525"/>
            <a:ext cx="573087" cy="739775"/>
          </a:xfrm>
          <a:custGeom>
            <a:avLst/>
            <a:gdLst>
              <a:gd name="connsiteX0" fmla="*/ 0 w 574040"/>
              <a:gd name="connsiteY0" fmla="*/ 693420 h 739140"/>
              <a:gd name="connsiteX1" fmla="*/ 50800 w 574040"/>
              <a:gd name="connsiteY1" fmla="*/ 601980 h 739140"/>
              <a:gd name="connsiteX2" fmla="*/ 81280 w 574040"/>
              <a:gd name="connsiteY2" fmla="*/ 492760 h 739140"/>
              <a:gd name="connsiteX3" fmla="*/ 114300 w 574040"/>
              <a:gd name="connsiteY3" fmla="*/ 396240 h 739140"/>
              <a:gd name="connsiteX4" fmla="*/ 124460 w 574040"/>
              <a:gd name="connsiteY4" fmla="*/ 347980 h 739140"/>
              <a:gd name="connsiteX5" fmla="*/ 139700 w 574040"/>
              <a:gd name="connsiteY5" fmla="*/ 299720 h 739140"/>
              <a:gd name="connsiteX6" fmla="*/ 187960 w 574040"/>
              <a:gd name="connsiteY6" fmla="*/ 215900 h 739140"/>
              <a:gd name="connsiteX7" fmla="*/ 193040 w 574040"/>
              <a:gd name="connsiteY7" fmla="*/ 182880 h 739140"/>
              <a:gd name="connsiteX8" fmla="*/ 195580 w 574040"/>
              <a:gd name="connsiteY8" fmla="*/ 137160 h 739140"/>
              <a:gd name="connsiteX9" fmla="*/ 208280 w 574040"/>
              <a:gd name="connsiteY9" fmla="*/ 91440 h 739140"/>
              <a:gd name="connsiteX10" fmla="*/ 223520 w 574040"/>
              <a:gd name="connsiteY10" fmla="*/ 45720 h 739140"/>
              <a:gd name="connsiteX11" fmla="*/ 246380 w 574040"/>
              <a:gd name="connsiteY11" fmla="*/ 0 h 739140"/>
              <a:gd name="connsiteX12" fmla="*/ 266700 w 574040"/>
              <a:gd name="connsiteY12" fmla="*/ 63500 h 739140"/>
              <a:gd name="connsiteX13" fmla="*/ 266700 w 574040"/>
              <a:gd name="connsiteY13" fmla="*/ 93980 h 739140"/>
              <a:gd name="connsiteX14" fmla="*/ 287020 w 574040"/>
              <a:gd name="connsiteY14" fmla="*/ 147320 h 739140"/>
              <a:gd name="connsiteX15" fmla="*/ 302260 w 574040"/>
              <a:gd name="connsiteY15" fmla="*/ 203200 h 739140"/>
              <a:gd name="connsiteX16" fmla="*/ 320040 w 574040"/>
              <a:gd name="connsiteY16" fmla="*/ 320040 h 739140"/>
              <a:gd name="connsiteX17" fmla="*/ 327660 w 574040"/>
              <a:gd name="connsiteY17" fmla="*/ 375920 h 739140"/>
              <a:gd name="connsiteX18" fmla="*/ 342900 w 574040"/>
              <a:gd name="connsiteY18" fmla="*/ 464820 h 739140"/>
              <a:gd name="connsiteX19" fmla="*/ 345440 w 574040"/>
              <a:gd name="connsiteY19" fmla="*/ 533400 h 739140"/>
              <a:gd name="connsiteX20" fmla="*/ 358140 w 574040"/>
              <a:gd name="connsiteY20" fmla="*/ 568960 h 739140"/>
              <a:gd name="connsiteX21" fmla="*/ 439420 w 574040"/>
              <a:gd name="connsiteY21" fmla="*/ 614680 h 739140"/>
              <a:gd name="connsiteX22" fmla="*/ 518160 w 574040"/>
              <a:gd name="connsiteY22" fmla="*/ 703580 h 739140"/>
              <a:gd name="connsiteX23" fmla="*/ 574040 w 574040"/>
              <a:gd name="connsiteY23" fmla="*/ 739140 h 739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574040" h="739140">
                <a:moveTo>
                  <a:pt x="0" y="693420"/>
                </a:moveTo>
                <a:lnTo>
                  <a:pt x="50800" y="601980"/>
                </a:lnTo>
                <a:lnTo>
                  <a:pt x="81280" y="492760"/>
                </a:lnTo>
                <a:lnTo>
                  <a:pt x="114300" y="396240"/>
                </a:lnTo>
                <a:lnTo>
                  <a:pt x="124460" y="347980"/>
                </a:lnTo>
                <a:lnTo>
                  <a:pt x="139700" y="299720"/>
                </a:lnTo>
                <a:lnTo>
                  <a:pt x="187960" y="215900"/>
                </a:lnTo>
                <a:lnTo>
                  <a:pt x="193040" y="182880"/>
                </a:lnTo>
                <a:lnTo>
                  <a:pt x="195580" y="137160"/>
                </a:lnTo>
                <a:lnTo>
                  <a:pt x="208280" y="91440"/>
                </a:lnTo>
                <a:lnTo>
                  <a:pt x="223520" y="45720"/>
                </a:lnTo>
                <a:lnTo>
                  <a:pt x="246380" y="0"/>
                </a:lnTo>
                <a:lnTo>
                  <a:pt x="266700" y="63500"/>
                </a:lnTo>
                <a:lnTo>
                  <a:pt x="266700" y="93980"/>
                </a:lnTo>
                <a:lnTo>
                  <a:pt x="287020" y="147320"/>
                </a:lnTo>
                <a:lnTo>
                  <a:pt x="302260" y="203200"/>
                </a:lnTo>
                <a:lnTo>
                  <a:pt x="320040" y="320040"/>
                </a:lnTo>
                <a:lnTo>
                  <a:pt x="327660" y="375920"/>
                </a:lnTo>
                <a:lnTo>
                  <a:pt x="342900" y="464820"/>
                </a:lnTo>
                <a:cubicBezTo>
                  <a:pt x="343747" y="487680"/>
                  <a:pt x="344593" y="510540"/>
                  <a:pt x="345440" y="533400"/>
                </a:cubicBezTo>
                <a:lnTo>
                  <a:pt x="358140" y="568960"/>
                </a:lnTo>
                <a:lnTo>
                  <a:pt x="439420" y="614680"/>
                </a:lnTo>
                <a:lnTo>
                  <a:pt x="518160" y="703580"/>
                </a:lnTo>
                <a:lnTo>
                  <a:pt x="574040" y="739140"/>
                </a:lnTo>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Freeform 5"/>
          <p:cNvSpPr/>
          <p:nvPr/>
        </p:nvSpPr>
        <p:spPr>
          <a:xfrm>
            <a:off x="3741738" y="3387725"/>
            <a:ext cx="395287" cy="596900"/>
          </a:xfrm>
          <a:custGeom>
            <a:avLst/>
            <a:gdLst>
              <a:gd name="connsiteX0" fmla="*/ 0 w 396240"/>
              <a:gd name="connsiteY0" fmla="*/ 553720 h 596900"/>
              <a:gd name="connsiteX1" fmla="*/ 48260 w 396240"/>
              <a:gd name="connsiteY1" fmla="*/ 467360 h 596900"/>
              <a:gd name="connsiteX2" fmla="*/ 76200 w 396240"/>
              <a:gd name="connsiteY2" fmla="*/ 424180 h 596900"/>
              <a:gd name="connsiteX3" fmla="*/ 78740 w 396240"/>
              <a:gd name="connsiteY3" fmla="*/ 386080 h 596900"/>
              <a:gd name="connsiteX4" fmla="*/ 93980 w 396240"/>
              <a:gd name="connsiteY4" fmla="*/ 353060 h 596900"/>
              <a:gd name="connsiteX5" fmla="*/ 119380 w 396240"/>
              <a:gd name="connsiteY5" fmla="*/ 292100 h 596900"/>
              <a:gd name="connsiteX6" fmla="*/ 149860 w 396240"/>
              <a:gd name="connsiteY6" fmla="*/ 246380 h 596900"/>
              <a:gd name="connsiteX7" fmla="*/ 157480 w 396240"/>
              <a:gd name="connsiteY7" fmla="*/ 187960 h 596900"/>
              <a:gd name="connsiteX8" fmla="*/ 152400 w 396240"/>
              <a:gd name="connsiteY8" fmla="*/ 142240 h 596900"/>
              <a:gd name="connsiteX9" fmla="*/ 157480 w 396240"/>
              <a:gd name="connsiteY9" fmla="*/ 25400 h 596900"/>
              <a:gd name="connsiteX10" fmla="*/ 170180 w 396240"/>
              <a:gd name="connsiteY10" fmla="*/ 0 h 596900"/>
              <a:gd name="connsiteX11" fmla="*/ 187960 w 396240"/>
              <a:gd name="connsiteY11" fmla="*/ 55880 h 596900"/>
              <a:gd name="connsiteX12" fmla="*/ 187960 w 396240"/>
              <a:gd name="connsiteY12" fmla="*/ 91440 h 596900"/>
              <a:gd name="connsiteX13" fmla="*/ 200660 w 396240"/>
              <a:gd name="connsiteY13" fmla="*/ 121920 h 596900"/>
              <a:gd name="connsiteX14" fmla="*/ 190500 w 396240"/>
              <a:gd name="connsiteY14" fmla="*/ 172720 h 596900"/>
              <a:gd name="connsiteX15" fmla="*/ 190500 w 396240"/>
              <a:gd name="connsiteY15" fmla="*/ 228600 h 596900"/>
              <a:gd name="connsiteX16" fmla="*/ 208280 w 396240"/>
              <a:gd name="connsiteY16" fmla="*/ 261620 h 596900"/>
              <a:gd name="connsiteX17" fmla="*/ 238760 w 396240"/>
              <a:gd name="connsiteY17" fmla="*/ 307340 h 596900"/>
              <a:gd name="connsiteX18" fmla="*/ 264160 w 396240"/>
              <a:gd name="connsiteY18" fmla="*/ 345440 h 596900"/>
              <a:gd name="connsiteX19" fmla="*/ 276860 w 396240"/>
              <a:gd name="connsiteY19" fmla="*/ 391160 h 596900"/>
              <a:gd name="connsiteX20" fmla="*/ 297180 w 396240"/>
              <a:gd name="connsiteY20" fmla="*/ 441960 h 596900"/>
              <a:gd name="connsiteX21" fmla="*/ 309880 w 396240"/>
              <a:gd name="connsiteY21" fmla="*/ 495300 h 596900"/>
              <a:gd name="connsiteX22" fmla="*/ 330200 w 396240"/>
              <a:gd name="connsiteY22" fmla="*/ 543560 h 596900"/>
              <a:gd name="connsiteX23" fmla="*/ 373380 w 396240"/>
              <a:gd name="connsiteY23" fmla="*/ 586740 h 596900"/>
              <a:gd name="connsiteX24" fmla="*/ 396240 w 396240"/>
              <a:gd name="connsiteY24" fmla="*/ 59690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6240" h="596900">
                <a:moveTo>
                  <a:pt x="0" y="553720"/>
                </a:moveTo>
                <a:lnTo>
                  <a:pt x="48260" y="467360"/>
                </a:lnTo>
                <a:lnTo>
                  <a:pt x="76200" y="424180"/>
                </a:lnTo>
                <a:lnTo>
                  <a:pt x="78740" y="386080"/>
                </a:lnTo>
                <a:lnTo>
                  <a:pt x="93980" y="353060"/>
                </a:lnTo>
                <a:lnTo>
                  <a:pt x="119380" y="292100"/>
                </a:lnTo>
                <a:lnTo>
                  <a:pt x="149860" y="246380"/>
                </a:lnTo>
                <a:lnTo>
                  <a:pt x="157480" y="187960"/>
                </a:lnTo>
                <a:lnTo>
                  <a:pt x="152400" y="142240"/>
                </a:lnTo>
                <a:lnTo>
                  <a:pt x="157480" y="25400"/>
                </a:lnTo>
                <a:lnTo>
                  <a:pt x="170180" y="0"/>
                </a:lnTo>
                <a:lnTo>
                  <a:pt x="187960" y="55880"/>
                </a:lnTo>
                <a:lnTo>
                  <a:pt x="187960" y="91440"/>
                </a:lnTo>
                <a:lnTo>
                  <a:pt x="200660" y="121920"/>
                </a:lnTo>
                <a:lnTo>
                  <a:pt x="190500" y="172720"/>
                </a:lnTo>
                <a:lnTo>
                  <a:pt x="190500" y="228600"/>
                </a:lnTo>
                <a:lnTo>
                  <a:pt x="208280" y="261620"/>
                </a:lnTo>
                <a:lnTo>
                  <a:pt x="238760" y="307340"/>
                </a:lnTo>
                <a:lnTo>
                  <a:pt x="264160" y="345440"/>
                </a:lnTo>
                <a:lnTo>
                  <a:pt x="276860" y="391160"/>
                </a:lnTo>
                <a:lnTo>
                  <a:pt x="297180" y="441960"/>
                </a:lnTo>
                <a:lnTo>
                  <a:pt x="309880" y="495300"/>
                </a:lnTo>
                <a:lnTo>
                  <a:pt x="330200" y="543560"/>
                </a:lnTo>
                <a:lnTo>
                  <a:pt x="373380" y="586740"/>
                </a:lnTo>
                <a:lnTo>
                  <a:pt x="396240" y="596900"/>
                </a:lnTo>
              </a:path>
            </a:pathLst>
          </a:cu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5" name="TextBox 16"/>
          <p:cNvSpPr txBox="1">
            <a:spLocks noChangeArrowheads="1"/>
          </p:cNvSpPr>
          <p:nvPr/>
        </p:nvSpPr>
        <p:spPr bwMode="auto">
          <a:xfrm>
            <a:off x="3547733" y="1960561"/>
            <a:ext cx="1030287" cy="369887"/>
          </a:xfrm>
          <a:prstGeom prst="rect">
            <a:avLst/>
          </a:prstGeom>
          <a:solidFill>
            <a:schemeClr val="bg1"/>
          </a:solidFill>
          <a:ln w="9525">
            <a:solidFill>
              <a:srgbClr val="0070C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dirty="0">
                <a:latin typeface="+mn-lt"/>
              </a:rPr>
              <a:t>Uphill</a:t>
            </a:r>
            <a:endParaRPr lang="en-US" altLang="en-US" sz="1800" dirty="0">
              <a:latin typeface="+mn-lt"/>
            </a:endParaRPr>
          </a:p>
        </p:txBody>
      </p:sp>
      <p:sp>
        <p:nvSpPr>
          <p:cNvPr id="46" name="TextBox 2"/>
          <p:cNvSpPr txBox="1">
            <a:spLocks noChangeArrowheads="1"/>
          </p:cNvSpPr>
          <p:nvPr/>
        </p:nvSpPr>
        <p:spPr bwMode="auto">
          <a:xfrm>
            <a:off x="2236787" y="6022975"/>
            <a:ext cx="62454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cs typeface="Arial" panose="020B0604020202020204" pitchFamily="34" charset="0"/>
              </a:rPr>
              <a:t>They form a V-shape that points uphill</a:t>
            </a:r>
            <a:endParaRPr lang="en-US" altLang="en-US" sz="2300" dirty="0">
              <a:latin typeface="+mn-lt"/>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9525">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pic>
      <p:sp>
        <p:nvSpPr>
          <p:cNvPr id="39939" name="TextBox 3"/>
          <p:cNvSpPr txBox="1">
            <a:spLocks noChangeArrowheads="1"/>
          </p:cNvSpPr>
          <p:nvPr/>
        </p:nvSpPr>
        <p:spPr bwMode="auto">
          <a:xfrm>
            <a:off x="336550" y="5640889"/>
            <a:ext cx="80645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 typeface="Arial" panose="020B0604020202020204" pitchFamily="34" charset="0"/>
              <a:buNone/>
            </a:pPr>
            <a:r>
              <a:rPr lang="en-US" altLang="en-US" sz="2400" dirty="0">
                <a:latin typeface="+mn-lt"/>
                <a:cs typeface="Arial" panose="020B0604020202020204" pitchFamily="34" charset="0"/>
              </a:rPr>
              <a:t>There are lots of valleys on the map; mark them with an arrow </a:t>
            </a:r>
            <a:br>
              <a:rPr lang="en-US" altLang="en-US" sz="2400" dirty="0">
                <a:latin typeface="+mn-lt"/>
                <a:cs typeface="Arial" panose="020B0604020202020204" pitchFamily="34" charset="0"/>
              </a:rPr>
            </a:br>
            <a:r>
              <a:rPr lang="en-US" altLang="en-US" sz="2400" dirty="0">
                <a:latin typeface="+mn-lt"/>
                <a:cs typeface="Arial" panose="020B0604020202020204" pitchFamily="34" charset="0"/>
              </a:rPr>
              <a:t>pointing in the downhill direction</a:t>
            </a:r>
          </a:p>
        </p:txBody>
      </p:sp>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28" name="Freeform 27"/>
          <p:cNvSpPr>
            <a:spLocks noChangeArrowheads="1"/>
          </p:cNvSpPr>
          <p:nvPr/>
        </p:nvSpPr>
        <p:spPr bwMode="auto">
          <a:xfrm>
            <a:off x="3967163" y="503238"/>
            <a:ext cx="314325" cy="3757612"/>
          </a:xfrm>
          <a:custGeom>
            <a:avLst/>
            <a:gdLst>
              <a:gd name="T0" fmla="*/ 314325 w 314858"/>
              <a:gd name="T1" fmla="*/ 0 h 3757664"/>
              <a:gd name="T2" fmla="*/ 31433 w 314858"/>
              <a:gd name="T3" fmla="*/ 797705 h 3757664"/>
              <a:gd name="T4" fmla="*/ 31433 w 314858"/>
              <a:gd name="T5" fmla="*/ 1647891 h 3757664"/>
              <a:gd name="T6" fmla="*/ 73343 w 314858"/>
              <a:gd name="T7" fmla="*/ 2340636 h 3757664"/>
              <a:gd name="T8" fmla="*/ 0 w 314858"/>
              <a:gd name="T9" fmla="*/ 3432233 h 3757664"/>
              <a:gd name="T10" fmla="*/ 94298 w 314858"/>
              <a:gd name="T11" fmla="*/ 3757612 h 3757664"/>
              <a:gd name="T12" fmla="*/ 0 60000 65536"/>
              <a:gd name="T13" fmla="*/ 0 60000 65536"/>
              <a:gd name="T14" fmla="*/ 0 60000 65536"/>
              <a:gd name="T15" fmla="*/ 0 60000 65536"/>
              <a:gd name="T16" fmla="*/ 0 60000 65536"/>
              <a:gd name="T17" fmla="*/ 0 60000 65536"/>
              <a:gd name="T18" fmla="*/ 0 w 314858"/>
              <a:gd name="T19" fmla="*/ 0 h 3757664"/>
              <a:gd name="T20" fmla="*/ 314858 w 314858"/>
              <a:gd name="T21" fmla="*/ 3757664 h 3757664"/>
            </a:gdLst>
            <a:ahLst/>
            <a:cxnLst>
              <a:cxn ang="T12">
                <a:pos x="T0" y="T1"/>
              </a:cxn>
              <a:cxn ang="T13">
                <a:pos x="T2" y="T3"/>
              </a:cxn>
              <a:cxn ang="T14">
                <a:pos x="T4" y="T5"/>
              </a:cxn>
              <a:cxn ang="T15">
                <a:pos x="T6" y="T7"/>
              </a:cxn>
              <a:cxn ang="T16">
                <a:pos x="T8" y="T9"/>
              </a:cxn>
              <a:cxn ang="T17">
                <a:pos x="T10" y="T11"/>
              </a:cxn>
            </a:cxnLst>
            <a:rect l="T18" t="T19" r="T20" b="T21"/>
            <a:pathLst>
              <a:path w="314858" h="3757664">
                <a:moveTo>
                  <a:pt x="314858" y="0"/>
                </a:moveTo>
                <a:lnTo>
                  <a:pt x="31486" y="797716"/>
                </a:lnTo>
                <a:lnTo>
                  <a:pt x="31486" y="1647914"/>
                </a:lnTo>
                <a:lnTo>
                  <a:pt x="73467" y="2340668"/>
                </a:lnTo>
                <a:lnTo>
                  <a:pt x="0" y="3432280"/>
                </a:lnTo>
                <a:lnTo>
                  <a:pt x="94458" y="3757664"/>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29" name="Freeform 28"/>
          <p:cNvSpPr>
            <a:spLocks noChangeArrowheads="1"/>
          </p:cNvSpPr>
          <p:nvPr/>
        </p:nvSpPr>
        <p:spPr bwMode="auto">
          <a:xfrm>
            <a:off x="6013450" y="1417638"/>
            <a:ext cx="315913" cy="1814512"/>
          </a:xfrm>
          <a:custGeom>
            <a:avLst/>
            <a:gdLst>
              <a:gd name="T0" fmla="*/ 284321 w 314858"/>
              <a:gd name="T1" fmla="*/ 0 h 1815855"/>
              <a:gd name="T2" fmla="*/ 221140 w 314858"/>
              <a:gd name="T3" fmla="*/ 293679 h 1815855"/>
              <a:gd name="T4" fmla="*/ 305383 w 314858"/>
              <a:gd name="T5" fmla="*/ 576868 h 1815855"/>
              <a:gd name="T6" fmla="*/ 315913 w 314858"/>
              <a:gd name="T7" fmla="*/ 860057 h 1815855"/>
              <a:gd name="T8" fmla="*/ 252730 w 314858"/>
              <a:gd name="T9" fmla="*/ 1027874 h 1815855"/>
              <a:gd name="T10" fmla="*/ 115835 w 314858"/>
              <a:gd name="T11" fmla="*/ 1237644 h 1815855"/>
              <a:gd name="T12" fmla="*/ 31592 w 314858"/>
              <a:gd name="T13" fmla="*/ 1447415 h 1815855"/>
              <a:gd name="T14" fmla="*/ 0 w 314858"/>
              <a:gd name="T15" fmla="*/ 1625719 h 1815855"/>
              <a:gd name="T16" fmla="*/ 52652 w 314858"/>
              <a:gd name="T17" fmla="*/ 1814512 h 18158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4858"/>
              <a:gd name="T28" fmla="*/ 0 h 1815855"/>
              <a:gd name="T29" fmla="*/ 314858 w 314858"/>
              <a:gd name="T30" fmla="*/ 1815855 h 18158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4858" h="1815855">
                <a:moveTo>
                  <a:pt x="283372" y="0"/>
                </a:moveTo>
                <a:lnTo>
                  <a:pt x="220401" y="293896"/>
                </a:lnTo>
                <a:lnTo>
                  <a:pt x="304363" y="577295"/>
                </a:lnTo>
                <a:lnTo>
                  <a:pt x="314858" y="860694"/>
                </a:lnTo>
                <a:lnTo>
                  <a:pt x="251886" y="1028635"/>
                </a:lnTo>
                <a:lnTo>
                  <a:pt x="115448" y="1238560"/>
                </a:lnTo>
                <a:lnTo>
                  <a:pt x="31486" y="1448486"/>
                </a:lnTo>
                <a:lnTo>
                  <a:pt x="0" y="1626922"/>
                </a:lnTo>
                <a:lnTo>
                  <a:pt x="52476" y="1815855"/>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30" name="Freeform 29"/>
          <p:cNvSpPr>
            <a:spLocks noChangeArrowheads="1"/>
          </p:cNvSpPr>
          <p:nvPr/>
        </p:nvSpPr>
        <p:spPr bwMode="auto">
          <a:xfrm>
            <a:off x="965200" y="3883025"/>
            <a:ext cx="1354138" cy="325438"/>
          </a:xfrm>
          <a:custGeom>
            <a:avLst/>
            <a:gdLst>
              <a:gd name="T0" fmla="*/ 0 w 1353890"/>
              <a:gd name="T1" fmla="*/ 325438 h 325384"/>
              <a:gd name="T2" fmla="*/ 398894 w 1353890"/>
              <a:gd name="T3" fmla="*/ 157470 h 325384"/>
              <a:gd name="T4" fmla="*/ 755798 w 1353890"/>
              <a:gd name="T5" fmla="*/ 83984 h 325384"/>
              <a:gd name="T6" fmla="*/ 1102205 w 1353890"/>
              <a:gd name="T7" fmla="*/ 62987 h 325384"/>
              <a:gd name="T8" fmla="*/ 1354138 w 1353890"/>
              <a:gd name="T9" fmla="*/ 0 h 325384"/>
              <a:gd name="T10" fmla="*/ 0 60000 65536"/>
              <a:gd name="T11" fmla="*/ 0 60000 65536"/>
              <a:gd name="T12" fmla="*/ 0 60000 65536"/>
              <a:gd name="T13" fmla="*/ 0 60000 65536"/>
              <a:gd name="T14" fmla="*/ 0 60000 65536"/>
              <a:gd name="T15" fmla="*/ 0 w 1353890"/>
              <a:gd name="T16" fmla="*/ 0 h 325384"/>
              <a:gd name="T17" fmla="*/ 1353890 w 1353890"/>
              <a:gd name="T18" fmla="*/ 325384 h 325384"/>
            </a:gdLst>
            <a:ahLst/>
            <a:cxnLst>
              <a:cxn ang="T10">
                <a:pos x="T0" y="T1"/>
              </a:cxn>
              <a:cxn ang="T11">
                <a:pos x="T2" y="T3"/>
              </a:cxn>
              <a:cxn ang="T12">
                <a:pos x="T4" y="T5"/>
              </a:cxn>
              <a:cxn ang="T13">
                <a:pos x="T6" y="T7"/>
              </a:cxn>
              <a:cxn ang="T14">
                <a:pos x="T8" y="T9"/>
              </a:cxn>
            </a:cxnLst>
            <a:rect l="T15" t="T16" r="T17" b="T18"/>
            <a:pathLst>
              <a:path w="1353890" h="325384">
                <a:moveTo>
                  <a:pt x="0" y="325384"/>
                </a:moveTo>
                <a:lnTo>
                  <a:pt x="398821" y="157444"/>
                </a:lnTo>
                <a:lnTo>
                  <a:pt x="755660" y="83970"/>
                </a:lnTo>
                <a:lnTo>
                  <a:pt x="1102003" y="62977"/>
                </a:lnTo>
                <a:lnTo>
                  <a:pt x="1353890" y="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31" name="Freeform 30"/>
          <p:cNvSpPr>
            <a:spLocks noChangeArrowheads="1"/>
          </p:cNvSpPr>
          <p:nvPr/>
        </p:nvSpPr>
        <p:spPr bwMode="auto">
          <a:xfrm>
            <a:off x="4659313" y="3359150"/>
            <a:ext cx="1511300" cy="366713"/>
          </a:xfrm>
          <a:custGeom>
            <a:avLst/>
            <a:gdLst>
              <a:gd name="T0" fmla="*/ 0 w 1511318"/>
              <a:gd name="T1" fmla="*/ 0 h 367370"/>
              <a:gd name="T2" fmla="*/ 230893 w 1511318"/>
              <a:gd name="T3" fmla="*/ 157162 h 367370"/>
              <a:gd name="T4" fmla="*/ 503767 w 1511318"/>
              <a:gd name="T5" fmla="*/ 261938 h 367370"/>
              <a:gd name="T6" fmla="*/ 881592 w 1511318"/>
              <a:gd name="T7" fmla="*/ 345758 h 367370"/>
              <a:gd name="T8" fmla="*/ 1259417 w 1511318"/>
              <a:gd name="T9" fmla="*/ 366713 h 367370"/>
              <a:gd name="T10" fmla="*/ 1511300 w 1511318"/>
              <a:gd name="T11" fmla="*/ 335280 h 367370"/>
              <a:gd name="T12" fmla="*/ 0 60000 65536"/>
              <a:gd name="T13" fmla="*/ 0 60000 65536"/>
              <a:gd name="T14" fmla="*/ 0 60000 65536"/>
              <a:gd name="T15" fmla="*/ 0 60000 65536"/>
              <a:gd name="T16" fmla="*/ 0 60000 65536"/>
              <a:gd name="T17" fmla="*/ 0 60000 65536"/>
              <a:gd name="T18" fmla="*/ 0 w 1511318"/>
              <a:gd name="T19" fmla="*/ 0 h 367370"/>
              <a:gd name="T20" fmla="*/ 1511318 w 1511318"/>
              <a:gd name="T21" fmla="*/ 367370 h 367370"/>
            </a:gdLst>
            <a:ahLst/>
            <a:cxnLst>
              <a:cxn ang="T12">
                <a:pos x="T0" y="T1"/>
              </a:cxn>
              <a:cxn ang="T13">
                <a:pos x="T2" y="T3"/>
              </a:cxn>
              <a:cxn ang="T14">
                <a:pos x="T4" y="T5"/>
              </a:cxn>
              <a:cxn ang="T15">
                <a:pos x="T6" y="T7"/>
              </a:cxn>
              <a:cxn ang="T16">
                <a:pos x="T8" y="T9"/>
              </a:cxn>
              <a:cxn ang="T17">
                <a:pos x="T10" y="T11"/>
              </a:cxn>
            </a:cxnLst>
            <a:rect l="T18" t="T19" r="T20" b="T21"/>
            <a:pathLst>
              <a:path w="1511318" h="367370">
                <a:moveTo>
                  <a:pt x="0" y="0"/>
                </a:moveTo>
                <a:lnTo>
                  <a:pt x="230896" y="157444"/>
                </a:lnTo>
                <a:lnTo>
                  <a:pt x="503773" y="262407"/>
                </a:lnTo>
                <a:lnTo>
                  <a:pt x="881602" y="346377"/>
                </a:lnTo>
                <a:lnTo>
                  <a:pt x="1259432" y="367370"/>
                </a:lnTo>
                <a:lnTo>
                  <a:pt x="1511318" y="335881"/>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32" name="Freeform 31"/>
          <p:cNvSpPr>
            <a:spLocks noChangeArrowheads="1"/>
          </p:cNvSpPr>
          <p:nvPr/>
        </p:nvSpPr>
        <p:spPr bwMode="auto">
          <a:xfrm>
            <a:off x="2025650" y="1804988"/>
            <a:ext cx="839788" cy="284162"/>
          </a:xfrm>
          <a:custGeom>
            <a:avLst/>
            <a:gdLst>
              <a:gd name="T0" fmla="*/ 839788 w 839621"/>
              <a:gd name="T1" fmla="*/ 0 h 283400"/>
              <a:gd name="T2" fmla="*/ 577355 w 839621"/>
              <a:gd name="T3" fmla="*/ 63147 h 283400"/>
              <a:gd name="T4" fmla="*/ 325418 w 839621"/>
              <a:gd name="T5" fmla="*/ 189441 h 283400"/>
              <a:gd name="T6" fmla="*/ 199450 w 839621"/>
              <a:gd name="T7" fmla="*/ 273637 h 283400"/>
              <a:gd name="T8" fmla="*/ 0 w 839621"/>
              <a:gd name="T9" fmla="*/ 284162 h 283400"/>
              <a:gd name="T10" fmla="*/ 0 60000 65536"/>
              <a:gd name="T11" fmla="*/ 0 60000 65536"/>
              <a:gd name="T12" fmla="*/ 0 60000 65536"/>
              <a:gd name="T13" fmla="*/ 0 60000 65536"/>
              <a:gd name="T14" fmla="*/ 0 60000 65536"/>
              <a:gd name="T15" fmla="*/ 0 w 839621"/>
              <a:gd name="T16" fmla="*/ 0 h 283400"/>
              <a:gd name="T17" fmla="*/ 839621 w 839621"/>
              <a:gd name="T18" fmla="*/ 283400 h 283400"/>
            </a:gdLst>
            <a:ahLst/>
            <a:cxnLst>
              <a:cxn ang="T10">
                <a:pos x="T0" y="T1"/>
              </a:cxn>
              <a:cxn ang="T11">
                <a:pos x="T2" y="T3"/>
              </a:cxn>
              <a:cxn ang="T12">
                <a:pos x="T4" y="T5"/>
              </a:cxn>
              <a:cxn ang="T13">
                <a:pos x="T6" y="T7"/>
              </a:cxn>
              <a:cxn ang="T14">
                <a:pos x="T8" y="T9"/>
              </a:cxn>
            </a:cxnLst>
            <a:rect l="T15" t="T16" r="T17" b="T18"/>
            <a:pathLst>
              <a:path w="839621" h="283400">
                <a:moveTo>
                  <a:pt x="839621" y="0"/>
                </a:moveTo>
                <a:lnTo>
                  <a:pt x="577240" y="62978"/>
                </a:lnTo>
                <a:lnTo>
                  <a:pt x="325353" y="188933"/>
                </a:lnTo>
                <a:lnTo>
                  <a:pt x="199410" y="272903"/>
                </a:lnTo>
                <a:lnTo>
                  <a:pt x="0" y="28340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50186" name="TextBox 33"/>
          <p:cNvSpPr txBox="1">
            <a:spLocks noChangeArrowheads="1"/>
          </p:cNvSpPr>
          <p:nvPr/>
        </p:nvSpPr>
        <p:spPr bwMode="auto">
          <a:xfrm>
            <a:off x="6170613" y="255588"/>
            <a:ext cx="2587625" cy="646331"/>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latin typeface="+mn-lt"/>
              </a:rPr>
              <a:t>Arrows indicate downhill direction of valleys</a:t>
            </a:r>
          </a:p>
        </p:txBody>
      </p:sp>
      <p:sp>
        <p:nvSpPr>
          <p:cNvPr id="39947" name="Rectangle 28"/>
          <p:cNvSpPr>
            <a:spLocks noChangeArrowheads="1"/>
          </p:cNvSpPr>
          <p:nvPr/>
        </p:nvSpPr>
        <p:spPr bwMode="auto">
          <a:xfrm>
            <a:off x="335986" y="5384800"/>
            <a:ext cx="44035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39948" name="Group 82"/>
          <p:cNvGrpSpPr>
            <a:grpSpLocks/>
          </p:cNvGrpSpPr>
          <p:nvPr/>
        </p:nvGrpSpPr>
        <p:grpSpPr bwMode="auto">
          <a:xfrm>
            <a:off x="8401050" y="4560554"/>
            <a:ext cx="379413" cy="698834"/>
            <a:chOff x="5530775" y="337570"/>
            <a:chExt cx="379310" cy="914910"/>
          </a:xfrm>
        </p:grpSpPr>
        <p:cxnSp>
          <p:nvCxnSpPr>
            <p:cNvPr id="37" name="Straight Arrow Connector 36"/>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39953" name="TextBox 84"/>
            <p:cNvSpPr txBox="1">
              <a:spLocks noChangeArrowheads="1"/>
            </p:cNvSpPr>
            <p:nvPr/>
          </p:nvSpPr>
          <p:spPr bwMode="auto">
            <a:xfrm>
              <a:off x="5530775" y="337570"/>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39" name="Straight Connector 38"/>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1" name="Freeform 20"/>
          <p:cNvSpPr>
            <a:spLocks noChangeArrowheads="1"/>
          </p:cNvSpPr>
          <p:nvPr/>
        </p:nvSpPr>
        <p:spPr bwMode="auto">
          <a:xfrm>
            <a:off x="2235200" y="982663"/>
            <a:ext cx="839788" cy="82550"/>
          </a:xfrm>
          <a:custGeom>
            <a:avLst/>
            <a:gdLst>
              <a:gd name="T0" fmla="*/ 839788 w 839621"/>
              <a:gd name="T1" fmla="*/ 0 h 283400"/>
              <a:gd name="T2" fmla="*/ 577355 w 839621"/>
              <a:gd name="T3" fmla="*/ 63147 h 283400"/>
              <a:gd name="T4" fmla="*/ 325418 w 839621"/>
              <a:gd name="T5" fmla="*/ 189441 h 283400"/>
              <a:gd name="T6" fmla="*/ 199450 w 839621"/>
              <a:gd name="T7" fmla="*/ 273637 h 283400"/>
              <a:gd name="T8" fmla="*/ 0 w 839621"/>
              <a:gd name="T9" fmla="*/ 284162 h 283400"/>
              <a:gd name="T10" fmla="*/ 0 60000 65536"/>
              <a:gd name="T11" fmla="*/ 0 60000 65536"/>
              <a:gd name="T12" fmla="*/ 0 60000 65536"/>
              <a:gd name="T13" fmla="*/ 0 60000 65536"/>
              <a:gd name="T14" fmla="*/ 0 60000 65536"/>
              <a:gd name="T15" fmla="*/ 0 w 839621"/>
              <a:gd name="T16" fmla="*/ 0 h 283400"/>
              <a:gd name="T17" fmla="*/ 839621 w 839621"/>
              <a:gd name="T18" fmla="*/ 283400 h 283400"/>
            </a:gdLst>
            <a:ahLst/>
            <a:cxnLst>
              <a:cxn ang="T10">
                <a:pos x="T0" y="T1"/>
              </a:cxn>
              <a:cxn ang="T11">
                <a:pos x="T2" y="T3"/>
              </a:cxn>
              <a:cxn ang="T12">
                <a:pos x="T4" y="T5"/>
              </a:cxn>
              <a:cxn ang="T13">
                <a:pos x="T6" y="T7"/>
              </a:cxn>
              <a:cxn ang="T14">
                <a:pos x="T8" y="T9"/>
              </a:cxn>
            </a:cxnLst>
            <a:rect l="T15" t="T16" r="T17" b="T18"/>
            <a:pathLst>
              <a:path w="839621" h="283400">
                <a:moveTo>
                  <a:pt x="839621" y="0"/>
                </a:moveTo>
                <a:lnTo>
                  <a:pt x="577240" y="62978"/>
                </a:lnTo>
                <a:lnTo>
                  <a:pt x="325353" y="188933"/>
                </a:lnTo>
                <a:lnTo>
                  <a:pt x="199410" y="272903"/>
                </a:lnTo>
                <a:lnTo>
                  <a:pt x="0" y="28340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22" name="Freeform 21"/>
          <p:cNvSpPr>
            <a:spLocks noChangeArrowheads="1"/>
          </p:cNvSpPr>
          <p:nvPr/>
        </p:nvSpPr>
        <p:spPr bwMode="auto">
          <a:xfrm rot="2602812">
            <a:off x="2419350" y="4532313"/>
            <a:ext cx="1343025" cy="122237"/>
          </a:xfrm>
          <a:custGeom>
            <a:avLst/>
            <a:gdLst>
              <a:gd name="T0" fmla="*/ 0 w 1353890"/>
              <a:gd name="T1" fmla="*/ 325438 h 325384"/>
              <a:gd name="T2" fmla="*/ 398894 w 1353890"/>
              <a:gd name="T3" fmla="*/ 157470 h 325384"/>
              <a:gd name="T4" fmla="*/ 755798 w 1353890"/>
              <a:gd name="T5" fmla="*/ 83984 h 325384"/>
              <a:gd name="T6" fmla="*/ 1102205 w 1353890"/>
              <a:gd name="T7" fmla="*/ 62987 h 325384"/>
              <a:gd name="T8" fmla="*/ 1354138 w 1353890"/>
              <a:gd name="T9" fmla="*/ 0 h 325384"/>
              <a:gd name="T10" fmla="*/ 0 60000 65536"/>
              <a:gd name="T11" fmla="*/ 0 60000 65536"/>
              <a:gd name="T12" fmla="*/ 0 60000 65536"/>
              <a:gd name="T13" fmla="*/ 0 60000 65536"/>
              <a:gd name="T14" fmla="*/ 0 60000 65536"/>
              <a:gd name="T15" fmla="*/ 0 w 1353890"/>
              <a:gd name="T16" fmla="*/ 0 h 325384"/>
              <a:gd name="T17" fmla="*/ 1353890 w 1353890"/>
              <a:gd name="T18" fmla="*/ 325384 h 325384"/>
            </a:gdLst>
            <a:ahLst/>
            <a:cxnLst>
              <a:cxn ang="T10">
                <a:pos x="T0" y="T1"/>
              </a:cxn>
              <a:cxn ang="T11">
                <a:pos x="T2" y="T3"/>
              </a:cxn>
              <a:cxn ang="T12">
                <a:pos x="T4" y="T5"/>
              </a:cxn>
              <a:cxn ang="T13">
                <a:pos x="T6" y="T7"/>
              </a:cxn>
              <a:cxn ang="T14">
                <a:pos x="T8" y="T9"/>
              </a:cxn>
            </a:cxnLst>
            <a:rect l="T15" t="T16" r="T17" b="T18"/>
            <a:pathLst>
              <a:path w="1353890" h="325384">
                <a:moveTo>
                  <a:pt x="0" y="325384"/>
                </a:moveTo>
                <a:lnTo>
                  <a:pt x="398821" y="157444"/>
                </a:lnTo>
                <a:lnTo>
                  <a:pt x="755660" y="83970"/>
                </a:lnTo>
                <a:lnTo>
                  <a:pt x="1102003" y="62977"/>
                </a:lnTo>
                <a:lnTo>
                  <a:pt x="1353890" y="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8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6"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9525">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pic>
      <p:sp>
        <p:nvSpPr>
          <p:cNvPr id="40963" name="TextBox 3"/>
          <p:cNvSpPr txBox="1">
            <a:spLocks noChangeArrowheads="1"/>
          </p:cNvSpPr>
          <p:nvPr/>
        </p:nvSpPr>
        <p:spPr bwMode="auto">
          <a:xfrm>
            <a:off x="336550" y="5640388"/>
            <a:ext cx="84216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 typeface="Arial" panose="020B0604020202020204" pitchFamily="34" charset="0"/>
              <a:buNone/>
            </a:pPr>
            <a:r>
              <a:rPr lang="en-US" altLang="en-US" sz="2400" dirty="0">
                <a:latin typeface="+mn-lt"/>
                <a:cs typeface="Arial" panose="020B0604020202020204" pitchFamily="34" charset="0"/>
              </a:rPr>
              <a:t>Notice that all the rivers are in valleys, but not all the valleys </a:t>
            </a:r>
            <a:br>
              <a:rPr lang="en-US" altLang="en-US" sz="2400" dirty="0">
                <a:latin typeface="+mn-lt"/>
                <a:cs typeface="Arial" panose="020B0604020202020204" pitchFamily="34" charset="0"/>
              </a:rPr>
            </a:br>
            <a:r>
              <a:rPr lang="en-US" altLang="en-US" sz="2400" dirty="0">
                <a:latin typeface="+mn-lt"/>
                <a:cs typeface="Arial" panose="020B0604020202020204" pitchFamily="34" charset="0"/>
              </a:rPr>
              <a:t>have a river. Why is this the case? </a:t>
            </a:r>
          </a:p>
        </p:txBody>
      </p:sp>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28" name="Freeform 27"/>
          <p:cNvSpPr>
            <a:spLocks noChangeArrowheads="1"/>
          </p:cNvSpPr>
          <p:nvPr/>
        </p:nvSpPr>
        <p:spPr bwMode="auto">
          <a:xfrm>
            <a:off x="3967163" y="503238"/>
            <a:ext cx="314325" cy="3757612"/>
          </a:xfrm>
          <a:custGeom>
            <a:avLst/>
            <a:gdLst>
              <a:gd name="T0" fmla="*/ 314325 w 314858"/>
              <a:gd name="T1" fmla="*/ 0 h 3757664"/>
              <a:gd name="T2" fmla="*/ 31433 w 314858"/>
              <a:gd name="T3" fmla="*/ 797705 h 3757664"/>
              <a:gd name="T4" fmla="*/ 31433 w 314858"/>
              <a:gd name="T5" fmla="*/ 1647891 h 3757664"/>
              <a:gd name="T6" fmla="*/ 73343 w 314858"/>
              <a:gd name="T7" fmla="*/ 2340636 h 3757664"/>
              <a:gd name="T8" fmla="*/ 0 w 314858"/>
              <a:gd name="T9" fmla="*/ 3432233 h 3757664"/>
              <a:gd name="T10" fmla="*/ 94298 w 314858"/>
              <a:gd name="T11" fmla="*/ 3757612 h 3757664"/>
              <a:gd name="T12" fmla="*/ 0 60000 65536"/>
              <a:gd name="T13" fmla="*/ 0 60000 65536"/>
              <a:gd name="T14" fmla="*/ 0 60000 65536"/>
              <a:gd name="T15" fmla="*/ 0 60000 65536"/>
              <a:gd name="T16" fmla="*/ 0 60000 65536"/>
              <a:gd name="T17" fmla="*/ 0 60000 65536"/>
              <a:gd name="T18" fmla="*/ 0 w 314858"/>
              <a:gd name="T19" fmla="*/ 0 h 3757664"/>
              <a:gd name="T20" fmla="*/ 314858 w 314858"/>
              <a:gd name="T21" fmla="*/ 3757664 h 3757664"/>
            </a:gdLst>
            <a:ahLst/>
            <a:cxnLst>
              <a:cxn ang="T12">
                <a:pos x="T0" y="T1"/>
              </a:cxn>
              <a:cxn ang="T13">
                <a:pos x="T2" y="T3"/>
              </a:cxn>
              <a:cxn ang="T14">
                <a:pos x="T4" y="T5"/>
              </a:cxn>
              <a:cxn ang="T15">
                <a:pos x="T6" y="T7"/>
              </a:cxn>
              <a:cxn ang="T16">
                <a:pos x="T8" y="T9"/>
              </a:cxn>
              <a:cxn ang="T17">
                <a:pos x="T10" y="T11"/>
              </a:cxn>
            </a:cxnLst>
            <a:rect l="T18" t="T19" r="T20" b="T21"/>
            <a:pathLst>
              <a:path w="314858" h="3757664">
                <a:moveTo>
                  <a:pt x="314858" y="0"/>
                </a:moveTo>
                <a:lnTo>
                  <a:pt x="31486" y="797716"/>
                </a:lnTo>
                <a:lnTo>
                  <a:pt x="31486" y="1647914"/>
                </a:lnTo>
                <a:lnTo>
                  <a:pt x="73467" y="2340668"/>
                </a:lnTo>
                <a:lnTo>
                  <a:pt x="0" y="3432280"/>
                </a:lnTo>
                <a:lnTo>
                  <a:pt x="94458" y="3757664"/>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29" name="Freeform 28"/>
          <p:cNvSpPr>
            <a:spLocks noChangeArrowheads="1"/>
          </p:cNvSpPr>
          <p:nvPr/>
        </p:nvSpPr>
        <p:spPr bwMode="auto">
          <a:xfrm>
            <a:off x="6013450" y="1417638"/>
            <a:ext cx="315913" cy="1814512"/>
          </a:xfrm>
          <a:custGeom>
            <a:avLst/>
            <a:gdLst>
              <a:gd name="T0" fmla="*/ 284321 w 314858"/>
              <a:gd name="T1" fmla="*/ 0 h 1815855"/>
              <a:gd name="T2" fmla="*/ 221140 w 314858"/>
              <a:gd name="T3" fmla="*/ 293679 h 1815855"/>
              <a:gd name="T4" fmla="*/ 305383 w 314858"/>
              <a:gd name="T5" fmla="*/ 576868 h 1815855"/>
              <a:gd name="T6" fmla="*/ 315913 w 314858"/>
              <a:gd name="T7" fmla="*/ 860057 h 1815855"/>
              <a:gd name="T8" fmla="*/ 252730 w 314858"/>
              <a:gd name="T9" fmla="*/ 1027874 h 1815855"/>
              <a:gd name="T10" fmla="*/ 115835 w 314858"/>
              <a:gd name="T11" fmla="*/ 1237644 h 1815855"/>
              <a:gd name="T12" fmla="*/ 31592 w 314858"/>
              <a:gd name="T13" fmla="*/ 1447415 h 1815855"/>
              <a:gd name="T14" fmla="*/ 0 w 314858"/>
              <a:gd name="T15" fmla="*/ 1625719 h 1815855"/>
              <a:gd name="T16" fmla="*/ 52652 w 314858"/>
              <a:gd name="T17" fmla="*/ 1814512 h 18158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4858"/>
              <a:gd name="T28" fmla="*/ 0 h 1815855"/>
              <a:gd name="T29" fmla="*/ 314858 w 314858"/>
              <a:gd name="T30" fmla="*/ 1815855 h 18158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4858" h="1815855">
                <a:moveTo>
                  <a:pt x="283372" y="0"/>
                </a:moveTo>
                <a:lnTo>
                  <a:pt x="220401" y="293896"/>
                </a:lnTo>
                <a:lnTo>
                  <a:pt x="304363" y="577295"/>
                </a:lnTo>
                <a:lnTo>
                  <a:pt x="314858" y="860694"/>
                </a:lnTo>
                <a:lnTo>
                  <a:pt x="251886" y="1028635"/>
                </a:lnTo>
                <a:lnTo>
                  <a:pt x="115448" y="1238560"/>
                </a:lnTo>
                <a:lnTo>
                  <a:pt x="31486" y="1448486"/>
                </a:lnTo>
                <a:lnTo>
                  <a:pt x="0" y="1626922"/>
                </a:lnTo>
                <a:lnTo>
                  <a:pt x="52476" y="1815855"/>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30" name="Freeform 29"/>
          <p:cNvSpPr>
            <a:spLocks noChangeArrowheads="1"/>
          </p:cNvSpPr>
          <p:nvPr/>
        </p:nvSpPr>
        <p:spPr bwMode="auto">
          <a:xfrm>
            <a:off x="965200" y="3883025"/>
            <a:ext cx="1354138" cy="325438"/>
          </a:xfrm>
          <a:custGeom>
            <a:avLst/>
            <a:gdLst>
              <a:gd name="T0" fmla="*/ 0 w 1353890"/>
              <a:gd name="T1" fmla="*/ 325438 h 325384"/>
              <a:gd name="T2" fmla="*/ 398894 w 1353890"/>
              <a:gd name="T3" fmla="*/ 157470 h 325384"/>
              <a:gd name="T4" fmla="*/ 755798 w 1353890"/>
              <a:gd name="T5" fmla="*/ 83984 h 325384"/>
              <a:gd name="T6" fmla="*/ 1102205 w 1353890"/>
              <a:gd name="T7" fmla="*/ 62987 h 325384"/>
              <a:gd name="T8" fmla="*/ 1354138 w 1353890"/>
              <a:gd name="T9" fmla="*/ 0 h 325384"/>
              <a:gd name="T10" fmla="*/ 0 60000 65536"/>
              <a:gd name="T11" fmla="*/ 0 60000 65536"/>
              <a:gd name="T12" fmla="*/ 0 60000 65536"/>
              <a:gd name="T13" fmla="*/ 0 60000 65536"/>
              <a:gd name="T14" fmla="*/ 0 60000 65536"/>
              <a:gd name="T15" fmla="*/ 0 w 1353890"/>
              <a:gd name="T16" fmla="*/ 0 h 325384"/>
              <a:gd name="T17" fmla="*/ 1353890 w 1353890"/>
              <a:gd name="T18" fmla="*/ 325384 h 325384"/>
            </a:gdLst>
            <a:ahLst/>
            <a:cxnLst>
              <a:cxn ang="T10">
                <a:pos x="T0" y="T1"/>
              </a:cxn>
              <a:cxn ang="T11">
                <a:pos x="T2" y="T3"/>
              </a:cxn>
              <a:cxn ang="T12">
                <a:pos x="T4" y="T5"/>
              </a:cxn>
              <a:cxn ang="T13">
                <a:pos x="T6" y="T7"/>
              </a:cxn>
              <a:cxn ang="T14">
                <a:pos x="T8" y="T9"/>
              </a:cxn>
            </a:cxnLst>
            <a:rect l="T15" t="T16" r="T17" b="T18"/>
            <a:pathLst>
              <a:path w="1353890" h="325384">
                <a:moveTo>
                  <a:pt x="0" y="325384"/>
                </a:moveTo>
                <a:lnTo>
                  <a:pt x="398821" y="157444"/>
                </a:lnTo>
                <a:lnTo>
                  <a:pt x="755660" y="83970"/>
                </a:lnTo>
                <a:lnTo>
                  <a:pt x="1102003" y="62977"/>
                </a:lnTo>
                <a:lnTo>
                  <a:pt x="1353890" y="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31" name="Freeform 30"/>
          <p:cNvSpPr>
            <a:spLocks noChangeArrowheads="1"/>
          </p:cNvSpPr>
          <p:nvPr/>
        </p:nvSpPr>
        <p:spPr bwMode="auto">
          <a:xfrm>
            <a:off x="4659313" y="3359150"/>
            <a:ext cx="1511300" cy="366713"/>
          </a:xfrm>
          <a:custGeom>
            <a:avLst/>
            <a:gdLst>
              <a:gd name="T0" fmla="*/ 0 w 1511318"/>
              <a:gd name="T1" fmla="*/ 0 h 367370"/>
              <a:gd name="T2" fmla="*/ 230893 w 1511318"/>
              <a:gd name="T3" fmla="*/ 157162 h 367370"/>
              <a:gd name="T4" fmla="*/ 503767 w 1511318"/>
              <a:gd name="T5" fmla="*/ 261938 h 367370"/>
              <a:gd name="T6" fmla="*/ 881592 w 1511318"/>
              <a:gd name="T7" fmla="*/ 345758 h 367370"/>
              <a:gd name="T8" fmla="*/ 1259417 w 1511318"/>
              <a:gd name="T9" fmla="*/ 366713 h 367370"/>
              <a:gd name="T10" fmla="*/ 1511300 w 1511318"/>
              <a:gd name="T11" fmla="*/ 335280 h 367370"/>
              <a:gd name="T12" fmla="*/ 0 60000 65536"/>
              <a:gd name="T13" fmla="*/ 0 60000 65536"/>
              <a:gd name="T14" fmla="*/ 0 60000 65536"/>
              <a:gd name="T15" fmla="*/ 0 60000 65536"/>
              <a:gd name="T16" fmla="*/ 0 60000 65536"/>
              <a:gd name="T17" fmla="*/ 0 60000 65536"/>
              <a:gd name="T18" fmla="*/ 0 w 1511318"/>
              <a:gd name="T19" fmla="*/ 0 h 367370"/>
              <a:gd name="T20" fmla="*/ 1511318 w 1511318"/>
              <a:gd name="T21" fmla="*/ 367370 h 367370"/>
            </a:gdLst>
            <a:ahLst/>
            <a:cxnLst>
              <a:cxn ang="T12">
                <a:pos x="T0" y="T1"/>
              </a:cxn>
              <a:cxn ang="T13">
                <a:pos x="T2" y="T3"/>
              </a:cxn>
              <a:cxn ang="T14">
                <a:pos x="T4" y="T5"/>
              </a:cxn>
              <a:cxn ang="T15">
                <a:pos x="T6" y="T7"/>
              </a:cxn>
              <a:cxn ang="T16">
                <a:pos x="T8" y="T9"/>
              </a:cxn>
              <a:cxn ang="T17">
                <a:pos x="T10" y="T11"/>
              </a:cxn>
            </a:cxnLst>
            <a:rect l="T18" t="T19" r="T20" b="T21"/>
            <a:pathLst>
              <a:path w="1511318" h="367370">
                <a:moveTo>
                  <a:pt x="0" y="0"/>
                </a:moveTo>
                <a:lnTo>
                  <a:pt x="230896" y="157444"/>
                </a:lnTo>
                <a:lnTo>
                  <a:pt x="503773" y="262407"/>
                </a:lnTo>
                <a:lnTo>
                  <a:pt x="881602" y="346377"/>
                </a:lnTo>
                <a:lnTo>
                  <a:pt x="1259432" y="367370"/>
                </a:lnTo>
                <a:lnTo>
                  <a:pt x="1511318" y="335881"/>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32" name="Freeform 31"/>
          <p:cNvSpPr>
            <a:spLocks noChangeArrowheads="1"/>
          </p:cNvSpPr>
          <p:nvPr/>
        </p:nvSpPr>
        <p:spPr bwMode="auto">
          <a:xfrm>
            <a:off x="2025650" y="1804988"/>
            <a:ext cx="839788" cy="284162"/>
          </a:xfrm>
          <a:custGeom>
            <a:avLst/>
            <a:gdLst>
              <a:gd name="T0" fmla="*/ 839788 w 839621"/>
              <a:gd name="T1" fmla="*/ 0 h 283400"/>
              <a:gd name="T2" fmla="*/ 577355 w 839621"/>
              <a:gd name="T3" fmla="*/ 63147 h 283400"/>
              <a:gd name="T4" fmla="*/ 325418 w 839621"/>
              <a:gd name="T5" fmla="*/ 189441 h 283400"/>
              <a:gd name="T6" fmla="*/ 199450 w 839621"/>
              <a:gd name="T7" fmla="*/ 273637 h 283400"/>
              <a:gd name="T8" fmla="*/ 0 w 839621"/>
              <a:gd name="T9" fmla="*/ 284162 h 283400"/>
              <a:gd name="T10" fmla="*/ 0 60000 65536"/>
              <a:gd name="T11" fmla="*/ 0 60000 65536"/>
              <a:gd name="T12" fmla="*/ 0 60000 65536"/>
              <a:gd name="T13" fmla="*/ 0 60000 65536"/>
              <a:gd name="T14" fmla="*/ 0 60000 65536"/>
              <a:gd name="T15" fmla="*/ 0 w 839621"/>
              <a:gd name="T16" fmla="*/ 0 h 283400"/>
              <a:gd name="T17" fmla="*/ 839621 w 839621"/>
              <a:gd name="T18" fmla="*/ 283400 h 283400"/>
            </a:gdLst>
            <a:ahLst/>
            <a:cxnLst>
              <a:cxn ang="T10">
                <a:pos x="T0" y="T1"/>
              </a:cxn>
              <a:cxn ang="T11">
                <a:pos x="T2" y="T3"/>
              </a:cxn>
              <a:cxn ang="T12">
                <a:pos x="T4" y="T5"/>
              </a:cxn>
              <a:cxn ang="T13">
                <a:pos x="T6" y="T7"/>
              </a:cxn>
              <a:cxn ang="T14">
                <a:pos x="T8" y="T9"/>
              </a:cxn>
            </a:cxnLst>
            <a:rect l="T15" t="T16" r="T17" b="T18"/>
            <a:pathLst>
              <a:path w="839621" h="283400">
                <a:moveTo>
                  <a:pt x="839621" y="0"/>
                </a:moveTo>
                <a:lnTo>
                  <a:pt x="577240" y="62978"/>
                </a:lnTo>
                <a:lnTo>
                  <a:pt x="325353" y="188933"/>
                </a:lnTo>
                <a:lnTo>
                  <a:pt x="199410" y="272903"/>
                </a:lnTo>
                <a:lnTo>
                  <a:pt x="0" y="28340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40971" name="Rectangle 28"/>
          <p:cNvSpPr>
            <a:spLocks noChangeArrowheads="1"/>
          </p:cNvSpPr>
          <p:nvPr/>
        </p:nvSpPr>
        <p:spPr bwMode="auto">
          <a:xfrm>
            <a:off x="336911" y="5384800"/>
            <a:ext cx="435777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40972" name="Group 82"/>
          <p:cNvGrpSpPr>
            <a:grpSpLocks/>
          </p:cNvGrpSpPr>
          <p:nvPr/>
        </p:nvGrpSpPr>
        <p:grpSpPr bwMode="auto">
          <a:xfrm>
            <a:off x="8401050" y="4544512"/>
            <a:ext cx="379413" cy="714876"/>
            <a:chOff x="5530775" y="316568"/>
            <a:chExt cx="379310" cy="935912"/>
          </a:xfrm>
        </p:grpSpPr>
        <p:cxnSp>
          <p:nvCxnSpPr>
            <p:cNvPr id="37" name="Straight Arrow Connector 36"/>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0976" name="TextBox 84"/>
            <p:cNvSpPr txBox="1">
              <a:spLocks noChangeArrowheads="1"/>
            </p:cNvSpPr>
            <p:nvPr/>
          </p:nvSpPr>
          <p:spPr bwMode="auto">
            <a:xfrm>
              <a:off x="5530775" y="316568"/>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39" name="Straight Connector 38"/>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1" name="Freeform 20"/>
          <p:cNvSpPr>
            <a:spLocks noChangeArrowheads="1"/>
          </p:cNvSpPr>
          <p:nvPr/>
        </p:nvSpPr>
        <p:spPr bwMode="auto">
          <a:xfrm>
            <a:off x="2235200" y="982663"/>
            <a:ext cx="839788" cy="82550"/>
          </a:xfrm>
          <a:custGeom>
            <a:avLst/>
            <a:gdLst>
              <a:gd name="T0" fmla="*/ 839788 w 839621"/>
              <a:gd name="T1" fmla="*/ 0 h 283400"/>
              <a:gd name="T2" fmla="*/ 577355 w 839621"/>
              <a:gd name="T3" fmla="*/ 63147 h 283400"/>
              <a:gd name="T4" fmla="*/ 325418 w 839621"/>
              <a:gd name="T5" fmla="*/ 189441 h 283400"/>
              <a:gd name="T6" fmla="*/ 199450 w 839621"/>
              <a:gd name="T7" fmla="*/ 273637 h 283400"/>
              <a:gd name="T8" fmla="*/ 0 w 839621"/>
              <a:gd name="T9" fmla="*/ 284162 h 283400"/>
              <a:gd name="T10" fmla="*/ 0 60000 65536"/>
              <a:gd name="T11" fmla="*/ 0 60000 65536"/>
              <a:gd name="T12" fmla="*/ 0 60000 65536"/>
              <a:gd name="T13" fmla="*/ 0 60000 65536"/>
              <a:gd name="T14" fmla="*/ 0 60000 65536"/>
              <a:gd name="T15" fmla="*/ 0 w 839621"/>
              <a:gd name="T16" fmla="*/ 0 h 283400"/>
              <a:gd name="T17" fmla="*/ 839621 w 839621"/>
              <a:gd name="T18" fmla="*/ 283400 h 283400"/>
            </a:gdLst>
            <a:ahLst/>
            <a:cxnLst>
              <a:cxn ang="T10">
                <a:pos x="T0" y="T1"/>
              </a:cxn>
              <a:cxn ang="T11">
                <a:pos x="T2" y="T3"/>
              </a:cxn>
              <a:cxn ang="T12">
                <a:pos x="T4" y="T5"/>
              </a:cxn>
              <a:cxn ang="T13">
                <a:pos x="T6" y="T7"/>
              </a:cxn>
              <a:cxn ang="T14">
                <a:pos x="T8" y="T9"/>
              </a:cxn>
            </a:cxnLst>
            <a:rect l="T15" t="T16" r="T17" b="T18"/>
            <a:pathLst>
              <a:path w="839621" h="283400">
                <a:moveTo>
                  <a:pt x="839621" y="0"/>
                </a:moveTo>
                <a:lnTo>
                  <a:pt x="577240" y="62978"/>
                </a:lnTo>
                <a:lnTo>
                  <a:pt x="325353" y="188933"/>
                </a:lnTo>
                <a:lnTo>
                  <a:pt x="199410" y="272903"/>
                </a:lnTo>
                <a:lnTo>
                  <a:pt x="0" y="28340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22" name="Freeform 21"/>
          <p:cNvSpPr>
            <a:spLocks noChangeArrowheads="1"/>
          </p:cNvSpPr>
          <p:nvPr/>
        </p:nvSpPr>
        <p:spPr bwMode="auto">
          <a:xfrm rot="2602812">
            <a:off x="2419350" y="4532313"/>
            <a:ext cx="1343025" cy="122237"/>
          </a:xfrm>
          <a:custGeom>
            <a:avLst/>
            <a:gdLst>
              <a:gd name="T0" fmla="*/ 0 w 1353890"/>
              <a:gd name="T1" fmla="*/ 325438 h 325384"/>
              <a:gd name="T2" fmla="*/ 398894 w 1353890"/>
              <a:gd name="T3" fmla="*/ 157470 h 325384"/>
              <a:gd name="T4" fmla="*/ 755798 w 1353890"/>
              <a:gd name="T5" fmla="*/ 83984 h 325384"/>
              <a:gd name="T6" fmla="*/ 1102205 w 1353890"/>
              <a:gd name="T7" fmla="*/ 62987 h 325384"/>
              <a:gd name="T8" fmla="*/ 1354138 w 1353890"/>
              <a:gd name="T9" fmla="*/ 0 h 325384"/>
              <a:gd name="T10" fmla="*/ 0 60000 65536"/>
              <a:gd name="T11" fmla="*/ 0 60000 65536"/>
              <a:gd name="T12" fmla="*/ 0 60000 65536"/>
              <a:gd name="T13" fmla="*/ 0 60000 65536"/>
              <a:gd name="T14" fmla="*/ 0 60000 65536"/>
              <a:gd name="T15" fmla="*/ 0 w 1353890"/>
              <a:gd name="T16" fmla="*/ 0 h 325384"/>
              <a:gd name="T17" fmla="*/ 1353890 w 1353890"/>
              <a:gd name="T18" fmla="*/ 325384 h 325384"/>
            </a:gdLst>
            <a:ahLst/>
            <a:cxnLst>
              <a:cxn ang="T10">
                <a:pos x="T0" y="T1"/>
              </a:cxn>
              <a:cxn ang="T11">
                <a:pos x="T2" y="T3"/>
              </a:cxn>
              <a:cxn ang="T12">
                <a:pos x="T4" y="T5"/>
              </a:cxn>
              <a:cxn ang="T13">
                <a:pos x="T6" y="T7"/>
              </a:cxn>
              <a:cxn ang="T14">
                <a:pos x="T8" y="T9"/>
              </a:cxn>
            </a:cxnLst>
            <a:rect l="T15" t="T16" r="T17" b="T18"/>
            <a:pathLst>
              <a:path w="1353890" h="325384">
                <a:moveTo>
                  <a:pt x="0" y="325384"/>
                </a:moveTo>
                <a:lnTo>
                  <a:pt x="398821" y="157444"/>
                </a:lnTo>
                <a:lnTo>
                  <a:pt x="755660" y="83970"/>
                </a:lnTo>
                <a:lnTo>
                  <a:pt x="1102003" y="62977"/>
                </a:lnTo>
                <a:lnTo>
                  <a:pt x="1353890" y="0"/>
                </a:lnTo>
              </a:path>
            </a:pathLst>
          </a:custGeom>
          <a:noFill/>
          <a:ln w="41275">
            <a:solidFill>
              <a:schemeClr val="tx1"/>
            </a:solidFill>
            <a:prstDash val="sysDot"/>
            <a:miter lim="800000"/>
            <a:headEnd/>
            <a:tailEnd type="triangle" w="lg" len="me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latin typeface="+mn-lt"/>
              <a:ea typeface="+mn-ea"/>
            </a:endParaRPr>
          </a:p>
        </p:txBody>
      </p:sp>
      <p:sp>
        <p:nvSpPr>
          <p:cNvPr id="23" name="TextBox 33"/>
          <p:cNvSpPr txBox="1">
            <a:spLocks noChangeArrowheads="1"/>
          </p:cNvSpPr>
          <p:nvPr/>
        </p:nvSpPr>
        <p:spPr bwMode="auto">
          <a:xfrm>
            <a:off x="6170613" y="255588"/>
            <a:ext cx="2587625" cy="646331"/>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latin typeface="+mn-lt"/>
              </a:rPr>
              <a:t>Arrows indicate downhill direction of valleys</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12700">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pic>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41988" name="TextBox 3"/>
          <p:cNvSpPr txBox="1">
            <a:spLocks noChangeArrowheads="1"/>
          </p:cNvSpPr>
          <p:nvPr/>
        </p:nvSpPr>
        <p:spPr bwMode="auto">
          <a:xfrm>
            <a:off x="368300" y="5629275"/>
            <a:ext cx="8389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cs typeface="Arial" panose="020B0604020202020204" pitchFamily="34" charset="0"/>
              </a:rPr>
              <a:t>What feature do the contours in the red area represent? </a:t>
            </a:r>
          </a:p>
        </p:txBody>
      </p:sp>
      <p:sp>
        <p:nvSpPr>
          <p:cNvPr id="41989" name="Rectangle 28"/>
          <p:cNvSpPr>
            <a:spLocks noChangeArrowheads="1"/>
          </p:cNvSpPr>
          <p:nvPr/>
        </p:nvSpPr>
        <p:spPr bwMode="auto">
          <a:xfrm>
            <a:off x="352929" y="5384800"/>
            <a:ext cx="413362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41990" name="Group 82"/>
          <p:cNvGrpSpPr>
            <a:grpSpLocks/>
          </p:cNvGrpSpPr>
          <p:nvPr/>
        </p:nvGrpSpPr>
        <p:grpSpPr bwMode="auto">
          <a:xfrm>
            <a:off x="8401050" y="4544512"/>
            <a:ext cx="379413" cy="714876"/>
            <a:chOff x="5530775" y="316568"/>
            <a:chExt cx="379310" cy="935912"/>
          </a:xfrm>
        </p:grpSpPr>
        <p:cxnSp>
          <p:nvCxnSpPr>
            <p:cNvPr id="19" name="Straight Arrow Connector 18"/>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1999" name="TextBox 84"/>
            <p:cNvSpPr txBox="1">
              <a:spLocks noChangeArrowheads="1"/>
            </p:cNvSpPr>
            <p:nvPr/>
          </p:nvSpPr>
          <p:spPr bwMode="auto">
            <a:xfrm>
              <a:off x="5530775" y="316568"/>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21" name="Straight Connector 20"/>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2" name="Oval 21"/>
          <p:cNvSpPr/>
          <p:nvPr/>
        </p:nvSpPr>
        <p:spPr>
          <a:xfrm>
            <a:off x="2714625" y="2420938"/>
            <a:ext cx="947738" cy="2087562"/>
          </a:xfrm>
          <a:prstGeom prst="ellipse">
            <a:avLst/>
          </a:prstGeom>
          <a:solidFill>
            <a:srgbClr val="FAC090">
              <a:alpha val="38039"/>
            </a:srgbClr>
          </a:solidFill>
          <a:ln w="34925">
            <a:solidFill>
              <a:srgbClr val="FF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a:p>
        </p:txBody>
      </p:sp>
      <p:sp>
        <p:nvSpPr>
          <p:cNvPr id="3" name="Freeform 2"/>
          <p:cNvSpPr/>
          <p:nvPr/>
        </p:nvSpPr>
        <p:spPr>
          <a:xfrm>
            <a:off x="3009900" y="2870200"/>
            <a:ext cx="479425" cy="368300"/>
          </a:xfrm>
          <a:custGeom>
            <a:avLst/>
            <a:gdLst>
              <a:gd name="connsiteX0" fmla="*/ 0 w 480060"/>
              <a:gd name="connsiteY0" fmla="*/ 0 h 368300"/>
              <a:gd name="connsiteX1" fmla="*/ 0 w 480060"/>
              <a:gd name="connsiteY1" fmla="*/ 0 h 368300"/>
              <a:gd name="connsiteX2" fmla="*/ 10160 w 480060"/>
              <a:gd name="connsiteY2" fmla="*/ 20320 h 368300"/>
              <a:gd name="connsiteX3" fmla="*/ 15240 w 480060"/>
              <a:gd name="connsiteY3" fmla="*/ 27940 h 368300"/>
              <a:gd name="connsiteX4" fmla="*/ 17780 w 480060"/>
              <a:gd name="connsiteY4" fmla="*/ 35560 h 368300"/>
              <a:gd name="connsiteX5" fmla="*/ 35560 w 480060"/>
              <a:gd name="connsiteY5" fmla="*/ 58420 h 368300"/>
              <a:gd name="connsiteX6" fmla="*/ 40640 w 480060"/>
              <a:gd name="connsiteY6" fmla="*/ 73660 h 368300"/>
              <a:gd name="connsiteX7" fmla="*/ 43180 w 480060"/>
              <a:gd name="connsiteY7" fmla="*/ 81280 h 368300"/>
              <a:gd name="connsiteX8" fmla="*/ 48260 w 480060"/>
              <a:gd name="connsiteY8" fmla="*/ 88900 h 368300"/>
              <a:gd name="connsiteX9" fmla="*/ 50800 w 480060"/>
              <a:gd name="connsiteY9" fmla="*/ 99060 h 368300"/>
              <a:gd name="connsiteX10" fmla="*/ 55880 w 480060"/>
              <a:gd name="connsiteY10" fmla="*/ 114300 h 368300"/>
              <a:gd name="connsiteX11" fmla="*/ 58420 w 480060"/>
              <a:gd name="connsiteY11" fmla="*/ 124460 h 368300"/>
              <a:gd name="connsiteX12" fmla="*/ 60960 w 480060"/>
              <a:gd name="connsiteY12" fmla="*/ 132080 h 368300"/>
              <a:gd name="connsiteX13" fmla="*/ 68580 w 480060"/>
              <a:gd name="connsiteY13" fmla="*/ 160020 h 368300"/>
              <a:gd name="connsiteX14" fmla="*/ 71120 w 480060"/>
              <a:gd name="connsiteY14" fmla="*/ 167640 h 368300"/>
              <a:gd name="connsiteX15" fmla="*/ 81280 w 480060"/>
              <a:gd name="connsiteY15" fmla="*/ 182880 h 368300"/>
              <a:gd name="connsiteX16" fmla="*/ 86360 w 480060"/>
              <a:gd name="connsiteY16" fmla="*/ 198120 h 368300"/>
              <a:gd name="connsiteX17" fmla="*/ 96520 w 480060"/>
              <a:gd name="connsiteY17" fmla="*/ 213360 h 368300"/>
              <a:gd name="connsiteX18" fmla="*/ 101600 w 480060"/>
              <a:gd name="connsiteY18" fmla="*/ 228600 h 368300"/>
              <a:gd name="connsiteX19" fmla="*/ 106680 w 480060"/>
              <a:gd name="connsiteY19" fmla="*/ 236220 h 368300"/>
              <a:gd name="connsiteX20" fmla="*/ 111760 w 480060"/>
              <a:gd name="connsiteY20" fmla="*/ 251460 h 368300"/>
              <a:gd name="connsiteX21" fmla="*/ 116840 w 480060"/>
              <a:gd name="connsiteY21" fmla="*/ 259080 h 368300"/>
              <a:gd name="connsiteX22" fmla="*/ 119380 w 480060"/>
              <a:gd name="connsiteY22" fmla="*/ 266700 h 368300"/>
              <a:gd name="connsiteX23" fmla="*/ 129540 w 480060"/>
              <a:gd name="connsiteY23" fmla="*/ 281940 h 368300"/>
              <a:gd name="connsiteX24" fmla="*/ 132080 w 480060"/>
              <a:gd name="connsiteY24" fmla="*/ 289560 h 368300"/>
              <a:gd name="connsiteX25" fmla="*/ 142240 w 480060"/>
              <a:gd name="connsiteY25" fmla="*/ 304800 h 368300"/>
              <a:gd name="connsiteX26" fmla="*/ 144780 w 480060"/>
              <a:gd name="connsiteY26" fmla="*/ 312420 h 368300"/>
              <a:gd name="connsiteX27" fmla="*/ 154940 w 480060"/>
              <a:gd name="connsiteY27" fmla="*/ 327660 h 368300"/>
              <a:gd name="connsiteX28" fmla="*/ 167640 w 480060"/>
              <a:gd name="connsiteY28" fmla="*/ 350520 h 368300"/>
              <a:gd name="connsiteX29" fmla="*/ 172720 w 480060"/>
              <a:gd name="connsiteY29" fmla="*/ 358140 h 368300"/>
              <a:gd name="connsiteX30" fmla="*/ 187960 w 480060"/>
              <a:gd name="connsiteY30" fmla="*/ 368300 h 368300"/>
              <a:gd name="connsiteX31" fmla="*/ 223520 w 480060"/>
              <a:gd name="connsiteY31" fmla="*/ 365760 h 368300"/>
              <a:gd name="connsiteX32" fmla="*/ 231140 w 480060"/>
              <a:gd name="connsiteY32" fmla="*/ 363220 h 368300"/>
              <a:gd name="connsiteX33" fmla="*/ 246380 w 480060"/>
              <a:gd name="connsiteY33" fmla="*/ 347980 h 368300"/>
              <a:gd name="connsiteX34" fmla="*/ 254000 w 480060"/>
              <a:gd name="connsiteY34" fmla="*/ 340360 h 368300"/>
              <a:gd name="connsiteX35" fmla="*/ 269240 w 480060"/>
              <a:gd name="connsiteY35" fmla="*/ 332740 h 368300"/>
              <a:gd name="connsiteX36" fmla="*/ 284480 w 480060"/>
              <a:gd name="connsiteY36" fmla="*/ 322580 h 368300"/>
              <a:gd name="connsiteX37" fmla="*/ 292100 w 480060"/>
              <a:gd name="connsiteY37" fmla="*/ 317500 h 368300"/>
              <a:gd name="connsiteX38" fmla="*/ 309880 w 480060"/>
              <a:gd name="connsiteY38" fmla="*/ 297180 h 368300"/>
              <a:gd name="connsiteX39" fmla="*/ 327660 w 480060"/>
              <a:gd name="connsiteY39" fmla="*/ 276860 h 368300"/>
              <a:gd name="connsiteX40" fmla="*/ 332740 w 480060"/>
              <a:gd name="connsiteY40" fmla="*/ 269240 h 368300"/>
              <a:gd name="connsiteX41" fmla="*/ 340360 w 480060"/>
              <a:gd name="connsiteY41" fmla="*/ 264160 h 368300"/>
              <a:gd name="connsiteX42" fmla="*/ 350520 w 480060"/>
              <a:gd name="connsiteY42" fmla="*/ 251460 h 368300"/>
              <a:gd name="connsiteX43" fmla="*/ 360680 w 480060"/>
              <a:gd name="connsiteY43" fmla="*/ 236220 h 368300"/>
              <a:gd name="connsiteX44" fmla="*/ 368300 w 480060"/>
              <a:gd name="connsiteY44" fmla="*/ 228600 h 368300"/>
              <a:gd name="connsiteX45" fmla="*/ 386080 w 480060"/>
              <a:gd name="connsiteY45" fmla="*/ 208280 h 368300"/>
              <a:gd name="connsiteX46" fmla="*/ 388620 w 480060"/>
              <a:gd name="connsiteY46" fmla="*/ 200660 h 368300"/>
              <a:gd name="connsiteX47" fmla="*/ 398780 w 480060"/>
              <a:gd name="connsiteY47" fmla="*/ 185420 h 368300"/>
              <a:gd name="connsiteX48" fmla="*/ 401320 w 480060"/>
              <a:gd name="connsiteY48" fmla="*/ 177800 h 368300"/>
              <a:gd name="connsiteX49" fmla="*/ 411480 w 480060"/>
              <a:gd name="connsiteY49" fmla="*/ 162560 h 368300"/>
              <a:gd name="connsiteX50" fmla="*/ 414020 w 480060"/>
              <a:gd name="connsiteY50" fmla="*/ 154940 h 368300"/>
              <a:gd name="connsiteX51" fmla="*/ 424180 w 480060"/>
              <a:gd name="connsiteY51" fmla="*/ 139700 h 368300"/>
              <a:gd name="connsiteX52" fmla="*/ 426720 w 480060"/>
              <a:gd name="connsiteY52" fmla="*/ 132080 h 368300"/>
              <a:gd name="connsiteX53" fmla="*/ 436880 w 480060"/>
              <a:gd name="connsiteY53" fmla="*/ 116840 h 368300"/>
              <a:gd name="connsiteX54" fmla="*/ 447040 w 480060"/>
              <a:gd name="connsiteY54" fmla="*/ 101600 h 368300"/>
              <a:gd name="connsiteX55" fmla="*/ 452120 w 480060"/>
              <a:gd name="connsiteY55" fmla="*/ 93980 h 368300"/>
              <a:gd name="connsiteX56" fmla="*/ 454660 w 480060"/>
              <a:gd name="connsiteY56" fmla="*/ 86360 h 368300"/>
              <a:gd name="connsiteX57" fmla="*/ 462280 w 480060"/>
              <a:gd name="connsiteY57" fmla="*/ 78740 h 368300"/>
              <a:gd name="connsiteX58" fmla="*/ 467360 w 480060"/>
              <a:gd name="connsiteY58" fmla="*/ 63500 h 368300"/>
              <a:gd name="connsiteX59" fmla="*/ 480060 w 480060"/>
              <a:gd name="connsiteY59" fmla="*/ 45720 h 368300"/>
              <a:gd name="connsiteX60" fmla="*/ 480060 w 480060"/>
              <a:gd name="connsiteY60" fmla="*/ 4572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80060" h="368300">
                <a:moveTo>
                  <a:pt x="0" y="0"/>
                </a:moveTo>
                <a:lnTo>
                  <a:pt x="0" y="0"/>
                </a:lnTo>
                <a:cubicBezTo>
                  <a:pt x="3387" y="6773"/>
                  <a:pt x="6534" y="13672"/>
                  <a:pt x="10160" y="20320"/>
                </a:cubicBezTo>
                <a:cubicBezTo>
                  <a:pt x="11622" y="23000"/>
                  <a:pt x="13875" y="25210"/>
                  <a:pt x="15240" y="27940"/>
                </a:cubicBezTo>
                <a:cubicBezTo>
                  <a:pt x="16437" y="30335"/>
                  <a:pt x="16295" y="33332"/>
                  <a:pt x="17780" y="35560"/>
                </a:cubicBezTo>
                <a:cubicBezTo>
                  <a:pt x="26546" y="48709"/>
                  <a:pt x="28797" y="38131"/>
                  <a:pt x="35560" y="58420"/>
                </a:cubicBezTo>
                <a:lnTo>
                  <a:pt x="40640" y="73660"/>
                </a:lnTo>
                <a:cubicBezTo>
                  <a:pt x="41487" y="76200"/>
                  <a:pt x="41695" y="79052"/>
                  <a:pt x="43180" y="81280"/>
                </a:cubicBezTo>
                <a:lnTo>
                  <a:pt x="48260" y="88900"/>
                </a:lnTo>
                <a:cubicBezTo>
                  <a:pt x="49107" y="92287"/>
                  <a:pt x="49797" y="95716"/>
                  <a:pt x="50800" y="99060"/>
                </a:cubicBezTo>
                <a:cubicBezTo>
                  <a:pt x="52339" y="104189"/>
                  <a:pt x="54581" y="109105"/>
                  <a:pt x="55880" y="114300"/>
                </a:cubicBezTo>
                <a:cubicBezTo>
                  <a:pt x="56727" y="117687"/>
                  <a:pt x="57461" y="121103"/>
                  <a:pt x="58420" y="124460"/>
                </a:cubicBezTo>
                <a:cubicBezTo>
                  <a:pt x="59156" y="127034"/>
                  <a:pt x="60311" y="129483"/>
                  <a:pt x="60960" y="132080"/>
                </a:cubicBezTo>
                <a:cubicBezTo>
                  <a:pt x="68140" y="160801"/>
                  <a:pt x="57682" y="127325"/>
                  <a:pt x="68580" y="160020"/>
                </a:cubicBezTo>
                <a:cubicBezTo>
                  <a:pt x="69427" y="162560"/>
                  <a:pt x="69635" y="165412"/>
                  <a:pt x="71120" y="167640"/>
                </a:cubicBezTo>
                <a:cubicBezTo>
                  <a:pt x="74507" y="172720"/>
                  <a:pt x="79349" y="177088"/>
                  <a:pt x="81280" y="182880"/>
                </a:cubicBezTo>
                <a:cubicBezTo>
                  <a:pt x="82973" y="187960"/>
                  <a:pt x="83390" y="193665"/>
                  <a:pt x="86360" y="198120"/>
                </a:cubicBezTo>
                <a:cubicBezTo>
                  <a:pt x="89747" y="203200"/>
                  <a:pt x="94589" y="207568"/>
                  <a:pt x="96520" y="213360"/>
                </a:cubicBezTo>
                <a:cubicBezTo>
                  <a:pt x="98213" y="218440"/>
                  <a:pt x="98630" y="224145"/>
                  <a:pt x="101600" y="228600"/>
                </a:cubicBezTo>
                <a:cubicBezTo>
                  <a:pt x="103293" y="231140"/>
                  <a:pt x="105440" y="233430"/>
                  <a:pt x="106680" y="236220"/>
                </a:cubicBezTo>
                <a:cubicBezTo>
                  <a:pt x="108855" y="241113"/>
                  <a:pt x="108790" y="247005"/>
                  <a:pt x="111760" y="251460"/>
                </a:cubicBezTo>
                <a:cubicBezTo>
                  <a:pt x="113453" y="254000"/>
                  <a:pt x="115475" y="256350"/>
                  <a:pt x="116840" y="259080"/>
                </a:cubicBezTo>
                <a:cubicBezTo>
                  <a:pt x="118037" y="261475"/>
                  <a:pt x="118080" y="264360"/>
                  <a:pt x="119380" y="266700"/>
                </a:cubicBezTo>
                <a:cubicBezTo>
                  <a:pt x="122345" y="272037"/>
                  <a:pt x="127609" y="276148"/>
                  <a:pt x="129540" y="281940"/>
                </a:cubicBezTo>
                <a:cubicBezTo>
                  <a:pt x="130387" y="284480"/>
                  <a:pt x="130780" y="287220"/>
                  <a:pt x="132080" y="289560"/>
                </a:cubicBezTo>
                <a:cubicBezTo>
                  <a:pt x="135045" y="294897"/>
                  <a:pt x="140309" y="299008"/>
                  <a:pt x="142240" y="304800"/>
                </a:cubicBezTo>
                <a:cubicBezTo>
                  <a:pt x="143087" y="307340"/>
                  <a:pt x="143480" y="310080"/>
                  <a:pt x="144780" y="312420"/>
                </a:cubicBezTo>
                <a:cubicBezTo>
                  <a:pt x="147745" y="317757"/>
                  <a:pt x="153009" y="321868"/>
                  <a:pt x="154940" y="327660"/>
                </a:cubicBezTo>
                <a:cubicBezTo>
                  <a:pt x="159411" y="341072"/>
                  <a:pt x="155995" y="333052"/>
                  <a:pt x="167640" y="350520"/>
                </a:cubicBezTo>
                <a:cubicBezTo>
                  <a:pt x="169333" y="353060"/>
                  <a:pt x="170180" y="356447"/>
                  <a:pt x="172720" y="358140"/>
                </a:cubicBezTo>
                <a:lnTo>
                  <a:pt x="187960" y="368300"/>
                </a:lnTo>
                <a:cubicBezTo>
                  <a:pt x="199813" y="367453"/>
                  <a:pt x="211718" y="367148"/>
                  <a:pt x="223520" y="365760"/>
                </a:cubicBezTo>
                <a:cubicBezTo>
                  <a:pt x="226179" y="365447"/>
                  <a:pt x="229027" y="364864"/>
                  <a:pt x="231140" y="363220"/>
                </a:cubicBezTo>
                <a:cubicBezTo>
                  <a:pt x="236811" y="358809"/>
                  <a:pt x="241300" y="353060"/>
                  <a:pt x="246380" y="347980"/>
                </a:cubicBezTo>
                <a:cubicBezTo>
                  <a:pt x="248920" y="345440"/>
                  <a:pt x="251011" y="342353"/>
                  <a:pt x="254000" y="340360"/>
                </a:cubicBezTo>
                <a:cubicBezTo>
                  <a:pt x="287828" y="317808"/>
                  <a:pt x="237692" y="350267"/>
                  <a:pt x="269240" y="332740"/>
                </a:cubicBezTo>
                <a:cubicBezTo>
                  <a:pt x="274577" y="329775"/>
                  <a:pt x="279400" y="325967"/>
                  <a:pt x="284480" y="322580"/>
                </a:cubicBezTo>
                <a:lnTo>
                  <a:pt x="292100" y="317500"/>
                </a:lnTo>
                <a:cubicBezTo>
                  <a:pt x="303953" y="299720"/>
                  <a:pt x="297180" y="305647"/>
                  <a:pt x="309880" y="297180"/>
                </a:cubicBezTo>
                <a:cubicBezTo>
                  <a:pt x="321733" y="279400"/>
                  <a:pt x="314960" y="285327"/>
                  <a:pt x="327660" y="276860"/>
                </a:cubicBezTo>
                <a:cubicBezTo>
                  <a:pt x="329353" y="274320"/>
                  <a:pt x="330581" y="271399"/>
                  <a:pt x="332740" y="269240"/>
                </a:cubicBezTo>
                <a:cubicBezTo>
                  <a:pt x="334899" y="267081"/>
                  <a:pt x="338453" y="266544"/>
                  <a:pt x="340360" y="264160"/>
                </a:cubicBezTo>
                <a:cubicBezTo>
                  <a:pt x="354381" y="246633"/>
                  <a:pt x="328682" y="266019"/>
                  <a:pt x="350520" y="251460"/>
                </a:cubicBezTo>
                <a:cubicBezTo>
                  <a:pt x="353907" y="246380"/>
                  <a:pt x="356363" y="240537"/>
                  <a:pt x="360680" y="236220"/>
                </a:cubicBezTo>
                <a:cubicBezTo>
                  <a:pt x="363220" y="233680"/>
                  <a:pt x="366095" y="231435"/>
                  <a:pt x="368300" y="228600"/>
                </a:cubicBezTo>
                <a:cubicBezTo>
                  <a:pt x="384256" y="208085"/>
                  <a:pt x="371328" y="218114"/>
                  <a:pt x="386080" y="208280"/>
                </a:cubicBezTo>
                <a:cubicBezTo>
                  <a:pt x="386927" y="205740"/>
                  <a:pt x="387320" y="203000"/>
                  <a:pt x="388620" y="200660"/>
                </a:cubicBezTo>
                <a:cubicBezTo>
                  <a:pt x="391585" y="195323"/>
                  <a:pt x="396849" y="191212"/>
                  <a:pt x="398780" y="185420"/>
                </a:cubicBezTo>
                <a:cubicBezTo>
                  <a:pt x="399627" y="182880"/>
                  <a:pt x="400020" y="180140"/>
                  <a:pt x="401320" y="177800"/>
                </a:cubicBezTo>
                <a:cubicBezTo>
                  <a:pt x="404285" y="172463"/>
                  <a:pt x="409549" y="168352"/>
                  <a:pt x="411480" y="162560"/>
                </a:cubicBezTo>
                <a:cubicBezTo>
                  <a:pt x="412327" y="160020"/>
                  <a:pt x="412720" y="157280"/>
                  <a:pt x="414020" y="154940"/>
                </a:cubicBezTo>
                <a:cubicBezTo>
                  <a:pt x="416985" y="149603"/>
                  <a:pt x="422249" y="145492"/>
                  <a:pt x="424180" y="139700"/>
                </a:cubicBezTo>
                <a:cubicBezTo>
                  <a:pt x="425027" y="137160"/>
                  <a:pt x="425420" y="134420"/>
                  <a:pt x="426720" y="132080"/>
                </a:cubicBezTo>
                <a:cubicBezTo>
                  <a:pt x="429685" y="126743"/>
                  <a:pt x="433493" y="121920"/>
                  <a:pt x="436880" y="116840"/>
                </a:cubicBezTo>
                <a:lnTo>
                  <a:pt x="447040" y="101600"/>
                </a:lnTo>
                <a:cubicBezTo>
                  <a:pt x="448733" y="99060"/>
                  <a:pt x="451155" y="96876"/>
                  <a:pt x="452120" y="93980"/>
                </a:cubicBezTo>
                <a:cubicBezTo>
                  <a:pt x="452967" y="91440"/>
                  <a:pt x="453175" y="88588"/>
                  <a:pt x="454660" y="86360"/>
                </a:cubicBezTo>
                <a:cubicBezTo>
                  <a:pt x="456653" y="83371"/>
                  <a:pt x="459740" y="81280"/>
                  <a:pt x="462280" y="78740"/>
                </a:cubicBezTo>
                <a:cubicBezTo>
                  <a:pt x="463973" y="73660"/>
                  <a:pt x="464390" y="67955"/>
                  <a:pt x="467360" y="63500"/>
                </a:cubicBezTo>
                <a:cubicBezTo>
                  <a:pt x="478184" y="47264"/>
                  <a:pt x="473203" y="52577"/>
                  <a:pt x="480060" y="45720"/>
                </a:cubicBezTo>
                <a:lnTo>
                  <a:pt x="480060" y="45720"/>
                </a:lnTo>
              </a:path>
            </a:pathLst>
          </a:cu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 name="Freeform 3"/>
          <p:cNvSpPr/>
          <p:nvPr/>
        </p:nvSpPr>
        <p:spPr>
          <a:xfrm>
            <a:off x="2857500" y="3141663"/>
            <a:ext cx="744538" cy="417512"/>
          </a:xfrm>
          <a:custGeom>
            <a:avLst/>
            <a:gdLst>
              <a:gd name="connsiteX0" fmla="*/ 0 w 744482"/>
              <a:gd name="connsiteY0" fmla="*/ 0 h 416560"/>
              <a:gd name="connsiteX1" fmla="*/ 0 w 744482"/>
              <a:gd name="connsiteY1" fmla="*/ 0 h 416560"/>
              <a:gd name="connsiteX2" fmla="*/ 17780 w 744482"/>
              <a:gd name="connsiteY2" fmla="*/ 25400 h 416560"/>
              <a:gd name="connsiteX3" fmla="*/ 25400 w 744482"/>
              <a:gd name="connsiteY3" fmla="*/ 33020 h 416560"/>
              <a:gd name="connsiteX4" fmla="*/ 30480 w 744482"/>
              <a:gd name="connsiteY4" fmla="*/ 40640 h 416560"/>
              <a:gd name="connsiteX5" fmla="*/ 38100 w 744482"/>
              <a:gd name="connsiteY5" fmla="*/ 43180 h 416560"/>
              <a:gd name="connsiteX6" fmla="*/ 48260 w 744482"/>
              <a:gd name="connsiteY6" fmla="*/ 58420 h 416560"/>
              <a:gd name="connsiteX7" fmla="*/ 66040 w 744482"/>
              <a:gd name="connsiteY7" fmla="*/ 81280 h 416560"/>
              <a:gd name="connsiteX8" fmla="*/ 68580 w 744482"/>
              <a:gd name="connsiteY8" fmla="*/ 88900 h 416560"/>
              <a:gd name="connsiteX9" fmla="*/ 73660 w 744482"/>
              <a:gd name="connsiteY9" fmla="*/ 96520 h 416560"/>
              <a:gd name="connsiteX10" fmla="*/ 78740 w 744482"/>
              <a:gd name="connsiteY10" fmla="*/ 111760 h 416560"/>
              <a:gd name="connsiteX11" fmla="*/ 83820 w 744482"/>
              <a:gd name="connsiteY11" fmla="*/ 134620 h 416560"/>
              <a:gd name="connsiteX12" fmla="*/ 88900 w 744482"/>
              <a:gd name="connsiteY12" fmla="*/ 149860 h 416560"/>
              <a:gd name="connsiteX13" fmla="*/ 91440 w 744482"/>
              <a:gd name="connsiteY13" fmla="*/ 160020 h 416560"/>
              <a:gd name="connsiteX14" fmla="*/ 96520 w 744482"/>
              <a:gd name="connsiteY14" fmla="*/ 175260 h 416560"/>
              <a:gd name="connsiteX15" fmla="*/ 104140 w 744482"/>
              <a:gd name="connsiteY15" fmla="*/ 198120 h 416560"/>
              <a:gd name="connsiteX16" fmla="*/ 106680 w 744482"/>
              <a:gd name="connsiteY16" fmla="*/ 205740 h 416560"/>
              <a:gd name="connsiteX17" fmla="*/ 111760 w 744482"/>
              <a:gd name="connsiteY17" fmla="*/ 223520 h 416560"/>
              <a:gd name="connsiteX18" fmla="*/ 124460 w 744482"/>
              <a:gd name="connsiteY18" fmla="*/ 238760 h 416560"/>
              <a:gd name="connsiteX19" fmla="*/ 134620 w 744482"/>
              <a:gd name="connsiteY19" fmla="*/ 254000 h 416560"/>
              <a:gd name="connsiteX20" fmla="*/ 139700 w 744482"/>
              <a:gd name="connsiteY20" fmla="*/ 261620 h 416560"/>
              <a:gd name="connsiteX21" fmla="*/ 147320 w 744482"/>
              <a:gd name="connsiteY21" fmla="*/ 266700 h 416560"/>
              <a:gd name="connsiteX22" fmla="*/ 152400 w 744482"/>
              <a:gd name="connsiteY22" fmla="*/ 274320 h 416560"/>
              <a:gd name="connsiteX23" fmla="*/ 175260 w 744482"/>
              <a:gd name="connsiteY23" fmla="*/ 287020 h 416560"/>
              <a:gd name="connsiteX24" fmla="*/ 195580 w 744482"/>
              <a:gd name="connsiteY24" fmla="*/ 304800 h 416560"/>
              <a:gd name="connsiteX25" fmla="*/ 203200 w 744482"/>
              <a:gd name="connsiteY25" fmla="*/ 309880 h 416560"/>
              <a:gd name="connsiteX26" fmla="*/ 210820 w 744482"/>
              <a:gd name="connsiteY26" fmla="*/ 314960 h 416560"/>
              <a:gd name="connsiteX27" fmla="*/ 218440 w 744482"/>
              <a:gd name="connsiteY27" fmla="*/ 317500 h 416560"/>
              <a:gd name="connsiteX28" fmla="*/ 226060 w 744482"/>
              <a:gd name="connsiteY28" fmla="*/ 325120 h 416560"/>
              <a:gd name="connsiteX29" fmla="*/ 233680 w 744482"/>
              <a:gd name="connsiteY29" fmla="*/ 330200 h 416560"/>
              <a:gd name="connsiteX30" fmla="*/ 238760 w 744482"/>
              <a:gd name="connsiteY30" fmla="*/ 337820 h 416560"/>
              <a:gd name="connsiteX31" fmla="*/ 254000 w 744482"/>
              <a:gd name="connsiteY31" fmla="*/ 353060 h 416560"/>
              <a:gd name="connsiteX32" fmla="*/ 269240 w 744482"/>
              <a:gd name="connsiteY32" fmla="*/ 365760 h 416560"/>
              <a:gd name="connsiteX33" fmla="*/ 274320 w 744482"/>
              <a:gd name="connsiteY33" fmla="*/ 373380 h 416560"/>
              <a:gd name="connsiteX34" fmla="*/ 281940 w 744482"/>
              <a:gd name="connsiteY34" fmla="*/ 375920 h 416560"/>
              <a:gd name="connsiteX35" fmla="*/ 284480 w 744482"/>
              <a:gd name="connsiteY35" fmla="*/ 383540 h 416560"/>
              <a:gd name="connsiteX36" fmla="*/ 299720 w 744482"/>
              <a:gd name="connsiteY36" fmla="*/ 398780 h 416560"/>
              <a:gd name="connsiteX37" fmla="*/ 304800 w 744482"/>
              <a:gd name="connsiteY37" fmla="*/ 406400 h 416560"/>
              <a:gd name="connsiteX38" fmla="*/ 312420 w 744482"/>
              <a:gd name="connsiteY38" fmla="*/ 411480 h 416560"/>
              <a:gd name="connsiteX39" fmla="*/ 327660 w 744482"/>
              <a:gd name="connsiteY39" fmla="*/ 416560 h 416560"/>
              <a:gd name="connsiteX40" fmla="*/ 342900 w 744482"/>
              <a:gd name="connsiteY40" fmla="*/ 408940 h 416560"/>
              <a:gd name="connsiteX41" fmla="*/ 358140 w 744482"/>
              <a:gd name="connsiteY41" fmla="*/ 396240 h 416560"/>
              <a:gd name="connsiteX42" fmla="*/ 373380 w 744482"/>
              <a:gd name="connsiteY42" fmla="*/ 391160 h 416560"/>
              <a:gd name="connsiteX43" fmla="*/ 381000 w 744482"/>
              <a:gd name="connsiteY43" fmla="*/ 388620 h 416560"/>
              <a:gd name="connsiteX44" fmla="*/ 388620 w 744482"/>
              <a:gd name="connsiteY44" fmla="*/ 383540 h 416560"/>
              <a:gd name="connsiteX45" fmla="*/ 403860 w 744482"/>
              <a:gd name="connsiteY45" fmla="*/ 378460 h 416560"/>
              <a:gd name="connsiteX46" fmla="*/ 411480 w 744482"/>
              <a:gd name="connsiteY46" fmla="*/ 375920 h 416560"/>
              <a:gd name="connsiteX47" fmla="*/ 426720 w 744482"/>
              <a:gd name="connsiteY47" fmla="*/ 365760 h 416560"/>
              <a:gd name="connsiteX48" fmla="*/ 434340 w 744482"/>
              <a:gd name="connsiteY48" fmla="*/ 363220 h 416560"/>
              <a:gd name="connsiteX49" fmla="*/ 441960 w 744482"/>
              <a:gd name="connsiteY49" fmla="*/ 358140 h 416560"/>
              <a:gd name="connsiteX50" fmla="*/ 459740 w 744482"/>
              <a:gd name="connsiteY50" fmla="*/ 355600 h 416560"/>
              <a:gd name="connsiteX51" fmla="*/ 467360 w 744482"/>
              <a:gd name="connsiteY51" fmla="*/ 350520 h 416560"/>
              <a:gd name="connsiteX52" fmla="*/ 482600 w 744482"/>
              <a:gd name="connsiteY52" fmla="*/ 345440 h 416560"/>
              <a:gd name="connsiteX53" fmla="*/ 497840 w 744482"/>
              <a:gd name="connsiteY53" fmla="*/ 335280 h 416560"/>
              <a:gd name="connsiteX54" fmla="*/ 513080 w 744482"/>
              <a:gd name="connsiteY54" fmla="*/ 325120 h 416560"/>
              <a:gd name="connsiteX55" fmla="*/ 520700 w 744482"/>
              <a:gd name="connsiteY55" fmla="*/ 320040 h 416560"/>
              <a:gd name="connsiteX56" fmla="*/ 528320 w 744482"/>
              <a:gd name="connsiteY56" fmla="*/ 314960 h 416560"/>
              <a:gd name="connsiteX57" fmla="*/ 543560 w 744482"/>
              <a:gd name="connsiteY57" fmla="*/ 302260 h 416560"/>
              <a:gd name="connsiteX58" fmla="*/ 548640 w 744482"/>
              <a:gd name="connsiteY58" fmla="*/ 294640 h 416560"/>
              <a:gd name="connsiteX59" fmla="*/ 556260 w 744482"/>
              <a:gd name="connsiteY59" fmla="*/ 292100 h 416560"/>
              <a:gd name="connsiteX60" fmla="*/ 563880 w 744482"/>
              <a:gd name="connsiteY60" fmla="*/ 287020 h 416560"/>
              <a:gd name="connsiteX61" fmla="*/ 574040 w 744482"/>
              <a:gd name="connsiteY61" fmla="*/ 271780 h 416560"/>
              <a:gd name="connsiteX62" fmla="*/ 589280 w 744482"/>
              <a:gd name="connsiteY62" fmla="*/ 264160 h 416560"/>
              <a:gd name="connsiteX63" fmla="*/ 594360 w 744482"/>
              <a:gd name="connsiteY63" fmla="*/ 256540 h 416560"/>
              <a:gd name="connsiteX64" fmla="*/ 604520 w 744482"/>
              <a:gd name="connsiteY64" fmla="*/ 254000 h 416560"/>
              <a:gd name="connsiteX65" fmla="*/ 612140 w 744482"/>
              <a:gd name="connsiteY65" fmla="*/ 251460 h 416560"/>
              <a:gd name="connsiteX66" fmla="*/ 617220 w 744482"/>
              <a:gd name="connsiteY66" fmla="*/ 243840 h 416560"/>
              <a:gd name="connsiteX67" fmla="*/ 632460 w 744482"/>
              <a:gd name="connsiteY67" fmla="*/ 233680 h 416560"/>
              <a:gd name="connsiteX68" fmla="*/ 642620 w 744482"/>
              <a:gd name="connsiteY68" fmla="*/ 220980 h 416560"/>
              <a:gd name="connsiteX69" fmla="*/ 645160 w 744482"/>
              <a:gd name="connsiteY69" fmla="*/ 213360 h 416560"/>
              <a:gd name="connsiteX70" fmla="*/ 652780 w 744482"/>
              <a:gd name="connsiteY70" fmla="*/ 205740 h 416560"/>
              <a:gd name="connsiteX71" fmla="*/ 662940 w 744482"/>
              <a:gd name="connsiteY71" fmla="*/ 190500 h 416560"/>
              <a:gd name="connsiteX72" fmla="*/ 668020 w 744482"/>
              <a:gd name="connsiteY72" fmla="*/ 182880 h 416560"/>
              <a:gd name="connsiteX73" fmla="*/ 673100 w 744482"/>
              <a:gd name="connsiteY73" fmla="*/ 175260 h 416560"/>
              <a:gd name="connsiteX74" fmla="*/ 680720 w 744482"/>
              <a:gd name="connsiteY74" fmla="*/ 167640 h 416560"/>
              <a:gd name="connsiteX75" fmla="*/ 688340 w 744482"/>
              <a:gd name="connsiteY75" fmla="*/ 152400 h 416560"/>
              <a:gd name="connsiteX76" fmla="*/ 690880 w 744482"/>
              <a:gd name="connsiteY76" fmla="*/ 144780 h 416560"/>
              <a:gd name="connsiteX77" fmla="*/ 701040 w 744482"/>
              <a:gd name="connsiteY77" fmla="*/ 129540 h 416560"/>
              <a:gd name="connsiteX78" fmla="*/ 706120 w 744482"/>
              <a:gd name="connsiteY78" fmla="*/ 111760 h 416560"/>
              <a:gd name="connsiteX79" fmla="*/ 713740 w 744482"/>
              <a:gd name="connsiteY79" fmla="*/ 104140 h 416560"/>
              <a:gd name="connsiteX80" fmla="*/ 726440 w 744482"/>
              <a:gd name="connsiteY80" fmla="*/ 88900 h 416560"/>
              <a:gd name="connsiteX81" fmla="*/ 731520 w 744482"/>
              <a:gd name="connsiteY81" fmla="*/ 73660 h 416560"/>
              <a:gd name="connsiteX82" fmla="*/ 744220 w 744482"/>
              <a:gd name="connsiteY82" fmla="*/ 50800 h 416560"/>
              <a:gd name="connsiteX83" fmla="*/ 744220 w 744482"/>
              <a:gd name="connsiteY83" fmla="*/ 33020 h 416560"/>
              <a:gd name="connsiteX84" fmla="*/ 744220 w 744482"/>
              <a:gd name="connsiteY84" fmla="*/ 33020 h 416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744482" h="416560">
                <a:moveTo>
                  <a:pt x="0" y="0"/>
                </a:moveTo>
                <a:lnTo>
                  <a:pt x="0" y="0"/>
                </a:lnTo>
                <a:cubicBezTo>
                  <a:pt x="5927" y="8467"/>
                  <a:pt x="10472" y="18092"/>
                  <a:pt x="17780" y="25400"/>
                </a:cubicBezTo>
                <a:cubicBezTo>
                  <a:pt x="20320" y="27940"/>
                  <a:pt x="23100" y="30260"/>
                  <a:pt x="25400" y="33020"/>
                </a:cubicBezTo>
                <a:cubicBezTo>
                  <a:pt x="27354" y="35365"/>
                  <a:pt x="28096" y="38733"/>
                  <a:pt x="30480" y="40640"/>
                </a:cubicBezTo>
                <a:cubicBezTo>
                  <a:pt x="32571" y="42313"/>
                  <a:pt x="35560" y="42333"/>
                  <a:pt x="38100" y="43180"/>
                </a:cubicBezTo>
                <a:cubicBezTo>
                  <a:pt x="41487" y="48260"/>
                  <a:pt x="43943" y="54103"/>
                  <a:pt x="48260" y="58420"/>
                </a:cubicBezTo>
                <a:cubicBezTo>
                  <a:pt x="54835" y="64995"/>
                  <a:pt x="63002" y="72166"/>
                  <a:pt x="66040" y="81280"/>
                </a:cubicBezTo>
                <a:cubicBezTo>
                  <a:pt x="66887" y="83820"/>
                  <a:pt x="67383" y="86505"/>
                  <a:pt x="68580" y="88900"/>
                </a:cubicBezTo>
                <a:cubicBezTo>
                  <a:pt x="69945" y="91630"/>
                  <a:pt x="72420" y="93730"/>
                  <a:pt x="73660" y="96520"/>
                </a:cubicBezTo>
                <a:cubicBezTo>
                  <a:pt x="75835" y="101413"/>
                  <a:pt x="77690" y="106509"/>
                  <a:pt x="78740" y="111760"/>
                </a:cubicBezTo>
                <a:cubicBezTo>
                  <a:pt x="80190" y="119011"/>
                  <a:pt x="81668" y="127446"/>
                  <a:pt x="83820" y="134620"/>
                </a:cubicBezTo>
                <a:cubicBezTo>
                  <a:pt x="85359" y="139749"/>
                  <a:pt x="87601" y="144665"/>
                  <a:pt x="88900" y="149860"/>
                </a:cubicBezTo>
                <a:cubicBezTo>
                  <a:pt x="89747" y="153247"/>
                  <a:pt x="90437" y="156676"/>
                  <a:pt x="91440" y="160020"/>
                </a:cubicBezTo>
                <a:cubicBezTo>
                  <a:pt x="92979" y="165149"/>
                  <a:pt x="94827" y="170180"/>
                  <a:pt x="96520" y="175260"/>
                </a:cubicBezTo>
                <a:lnTo>
                  <a:pt x="104140" y="198120"/>
                </a:lnTo>
                <a:cubicBezTo>
                  <a:pt x="104987" y="200660"/>
                  <a:pt x="106031" y="203143"/>
                  <a:pt x="106680" y="205740"/>
                </a:cubicBezTo>
                <a:cubicBezTo>
                  <a:pt x="107494" y="208995"/>
                  <a:pt x="109938" y="219876"/>
                  <a:pt x="111760" y="223520"/>
                </a:cubicBezTo>
                <a:cubicBezTo>
                  <a:pt x="117206" y="234412"/>
                  <a:pt x="116596" y="228649"/>
                  <a:pt x="124460" y="238760"/>
                </a:cubicBezTo>
                <a:cubicBezTo>
                  <a:pt x="128208" y="243579"/>
                  <a:pt x="131233" y="248920"/>
                  <a:pt x="134620" y="254000"/>
                </a:cubicBezTo>
                <a:cubicBezTo>
                  <a:pt x="136313" y="256540"/>
                  <a:pt x="137160" y="259927"/>
                  <a:pt x="139700" y="261620"/>
                </a:cubicBezTo>
                <a:lnTo>
                  <a:pt x="147320" y="266700"/>
                </a:lnTo>
                <a:cubicBezTo>
                  <a:pt x="149013" y="269240"/>
                  <a:pt x="150103" y="272310"/>
                  <a:pt x="152400" y="274320"/>
                </a:cubicBezTo>
                <a:cubicBezTo>
                  <a:pt x="163149" y="283726"/>
                  <a:pt x="164794" y="283531"/>
                  <a:pt x="175260" y="287020"/>
                </a:cubicBezTo>
                <a:cubicBezTo>
                  <a:pt x="183727" y="299720"/>
                  <a:pt x="177800" y="292947"/>
                  <a:pt x="195580" y="304800"/>
                </a:cubicBezTo>
                <a:lnTo>
                  <a:pt x="203200" y="309880"/>
                </a:lnTo>
                <a:cubicBezTo>
                  <a:pt x="205740" y="311573"/>
                  <a:pt x="207924" y="313995"/>
                  <a:pt x="210820" y="314960"/>
                </a:cubicBezTo>
                <a:lnTo>
                  <a:pt x="218440" y="317500"/>
                </a:lnTo>
                <a:cubicBezTo>
                  <a:pt x="220980" y="320040"/>
                  <a:pt x="223300" y="322820"/>
                  <a:pt x="226060" y="325120"/>
                </a:cubicBezTo>
                <a:cubicBezTo>
                  <a:pt x="228405" y="327074"/>
                  <a:pt x="231521" y="328041"/>
                  <a:pt x="233680" y="330200"/>
                </a:cubicBezTo>
                <a:cubicBezTo>
                  <a:pt x="235839" y="332359"/>
                  <a:pt x="236732" y="335538"/>
                  <a:pt x="238760" y="337820"/>
                </a:cubicBezTo>
                <a:cubicBezTo>
                  <a:pt x="243533" y="343190"/>
                  <a:pt x="248920" y="347980"/>
                  <a:pt x="254000" y="353060"/>
                </a:cubicBezTo>
                <a:cubicBezTo>
                  <a:pt x="263779" y="362839"/>
                  <a:pt x="258631" y="358687"/>
                  <a:pt x="269240" y="365760"/>
                </a:cubicBezTo>
                <a:cubicBezTo>
                  <a:pt x="270933" y="368300"/>
                  <a:pt x="271936" y="371473"/>
                  <a:pt x="274320" y="373380"/>
                </a:cubicBezTo>
                <a:cubicBezTo>
                  <a:pt x="276411" y="375053"/>
                  <a:pt x="280047" y="374027"/>
                  <a:pt x="281940" y="375920"/>
                </a:cubicBezTo>
                <a:cubicBezTo>
                  <a:pt x="283833" y="377813"/>
                  <a:pt x="282836" y="381427"/>
                  <a:pt x="284480" y="383540"/>
                </a:cubicBezTo>
                <a:cubicBezTo>
                  <a:pt x="288891" y="389211"/>
                  <a:pt x="295735" y="392802"/>
                  <a:pt x="299720" y="398780"/>
                </a:cubicBezTo>
                <a:cubicBezTo>
                  <a:pt x="301413" y="401320"/>
                  <a:pt x="302641" y="404241"/>
                  <a:pt x="304800" y="406400"/>
                </a:cubicBezTo>
                <a:cubicBezTo>
                  <a:pt x="306959" y="408559"/>
                  <a:pt x="309630" y="410240"/>
                  <a:pt x="312420" y="411480"/>
                </a:cubicBezTo>
                <a:cubicBezTo>
                  <a:pt x="317313" y="413655"/>
                  <a:pt x="327660" y="416560"/>
                  <a:pt x="327660" y="416560"/>
                </a:cubicBezTo>
                <a:cubicBezTo>
                  <a:pt x="335297" y="414014"/>
                  <a:pt x="336335" y="414411"/>
                  <a:pt x="342900" y="408940"/>
                </a:cubicBezTo>
                <a:cubicBezTo>
                  <a:pt x="349736" y="403243"/>
                  <a:pt x="350032" y="399844"/>
                  <a:pt x="358140" y="396240"/>
                </a:cubicBezTo>
                <a:cubicBezTo>
                  <a:pt x="363033" y="394065"/>
                  <a:pt x="368300" y="392853"/>
                  <a:pt x="373380" y="391160"/>
                </a:cubicBezTo>
                <a:cubicBezTo>
                  <a:pt x="375920" y="390313"/>
                  <a:pt x="378772" y="390105"/>
                  <a:pt x="381000" y="388620"/>
                </a:cubicBezTo>
                <a:cubicBezTo>
                  <a:pt x="383540" y="386927"/>
                  <a:pt x="385830" y="384780"/>
                  <a:pt x="388620" y="383540"/>
                </a:cubicBezTo>
                <a:cubicBezTo>
                  <a:pt x="393513" y="381365"/>
                  <a:pt x="398780" y="380153"/>
                  <a:pt x="403860" y="378460"/>
                </a:cubicBezTo>
                <a:cubicBezTo>
                  <a:pt x="406400" y="377613"/>
                  <a:pt x="409252" y="377405"/>
                  <a:pt x="411480" y="375920"/>
                </a:cubicBezTo>
                <a:cubicBezTo>
                  <a:pt x="416560" y="372533"/>
                  <a:pt x="420928" y="367691"/>
                  <a:pt x="426720" y="365760"/>
                </a:cubicBezTo>
                <a:cubicBezTo>
                  <a:pt x="429260" y="364913"/>
                  <a:pt x="431945" y="364417"/>
                  <a:pt x="434340" y="363220"/>
                </a:cubicBezTo>
                <a:cubicBezTo>
                  <a:pt x="437070" y="361855"/>
                  <a:pt x="439036" y="359017"/>
                  <a:pt x="441960" y="358140"/>
                </a:cubicBezTo>
                <a:cubicBezTo>
                  <a:pt x="447694" y="356420"/>
                  <a:pt x="453813" y="356447"/>
                  <a:pt x="459740" y="355600"/>
                </a:cubicBezTo>
                <a:cubicBezTo>
                  <a:pt x="462280" y="353907"/>
                  <a:pt x="464570" y="351760"/>
                  <a:pt x="467360" y="350520"/>
                </a:cubicBezTo>
                <a:cubicBezTo>
                  <a:pt x="472253" y="348345"/>
                  <a:pt x="482600" y="345440"/>
                  <a:pt x="482600" y="345440"/>
                </a:cubicBezTo>
                <a:cubicBezTo>
                  <a:pt x="492485" y="330612"/>
                  <a:pt x="481438" y="343481"/>
                  <a:pt x="497840" y="335280"/>
                </a:cubicBezTo>
                <a:cubicBezTo>
                  <a:pt x="503301" y="332550"/>
                  <a:pt x="508000" y="328507"/>
                  <a:pt x="513080" y="325120"/>
                </a:cubicBezTo>
                <a:lnTo>
                  <a:pt x="520700" y="320040"/>
                </a:lnTo>
                <a:cubicBezTo>
                  <a:pt x="523240" y="318347"/>
                  <a:pt x="526161" y="317119"/>
                  <a:pt x="528320" y="314960"/>
                </a:cubicBezTo>
                <a:cubicBezTo>
                  <a:pt x="538099" y="305181"/>
                  <a:pt x="532951" y="309333"/>
                  <a:pt x="543560" y="302260"/>
                </a:cubicBezTo>
                <a:cubicBezTo>
                  <a:pt x="545253" y="299720"/>
                  <a:pt x="546256" y="296547"/>
                  <a:pt x="548640" y="294640"/>
                </a:cubicBezTo>
                <a:cubicBezTo>
                  <a:pt x="550731" y="292967"/>
                  <a:pt x="553865" y="293297"/>
                  <a:pt x="556260" y="292100"/>
                </a:cubicBezTo>
                <a:cubicBezTo>
                  <a:pt x="558990" y="290735"/>
                  <a:pt x="561340" y="288713"/>
                  <a:pt x="563880" y="287020"/>
                </a:cubicBezTo>
                <a:cubicBezTo>
                  <a:pt x="567267" y="281940"/>
                  <a:pt x="568248" y="273711"/>
                  <a:pt x="574040" y="271780"/>
                </a:cubicBezTo>
                <a:cubicBezTo>
                  <a:pt x="584556" y="268275"/>
                  <a:pt x="579432" y="270725"/>
                  <a:pt x="589280" y="264160"/>
                </a:cubicBezTo>
                <a:cubicBezTo>
                  <a:pt x="590973" y="261620"/>
                  <a:pt x="591820" y="258233"/>
                  <a:pt x="594360" y="256540"/>
                </a:cubicBezTo>
                <a:cubicBezTo>
                  <a:pt x="597265" y="254604"/>
                  <a:pt x="601163" y="254959"/>
                  <a:pt x="604520" y="254000"/>
                </a:cubicBezTo>
                <a:cubicBezTo>
                  <a:pt x="607094" y="253264"/>
                  <a:pt x="609600" y="252307"/>
                  <a:pt x="612140" y="251460"/>
                </a:cubicBezTo>
                <a:cubicBezTo>
                  <a:pt x="613833" y="248920"/>
                  <a:pt x="614923" y="245850"/>
                  <a:pt x="617220" y="243840"/>
                </a:cubicBezTo>
                <a:cubicBezTo>
                  <a:pt x="621815" y="239820"/>
                  <a:pt x="632460" y="233680"/>
                  <a:pt x="632460" y="233680"/>
                </a:cubicBezTo>
                <a:cubicBezTo>
                  <a:pt x="638844" y="214527"/>
                  <a:pt x="629490" y="237393"/>
                  <a:pt x="642620" y="220980"/>
                </a:cubicBezTo>
                <a:cubicBezTo>
                  <a:pt x="644293" y="218889"/>
                  <a:pt x="643675" y="215588"/>
                  <a:pt x="645160" y="213360"/>
                </a:cubicBezTo>
                <a:cubicBezTo>
                  <a:pt x="647153" y="210371"/>
                  <a:pt x="650575" y="208575"/>
                  <a:pt x="652780" y="205740"/>
                </a:cubicBezTo>
                <a:cubicBezTo>
                  <a:pt x="656528" y="200921"/>
                  <a:pt x="659553" y="195580"/>
                  <a:pt x="662940" y="190500"/>
                </a:cubicBezTo>
                <a:lnTo>
                  <a:pt x="668020" y="182880"/>
                </a:lnTo>
                <a:cubicBezTo>
                  <a:pt x="669713" y="180340"/>
                  <a:pt x="670941" y="177419"/>
                  <a:pt x="673100" y="175260"/>
                </a:cubicBezTo>
                <a:lnTo>
                  <a:pt x="680720" y="167640"/>
                </a:lnTo>
                <a:cubicBezTo>
                  <a:pt x="687104" y="148487"/>
                  <a:pt x="678492" y="172095"/>
                  <a:pt x="688340" y="152400"/>
                </a:cubicBezTo>
                <a:cubicBezTo>
                  <a:pt x="689537" y="150005"/>
                  <a:pt x="689580" y="147120"/>
                  <a:pt x="690880" y="144780"/>
                </a:cubicBezTo>
                <a:cubicBezTo>
                  <a:pt x="693845" y="139443"/>
                  <a:pt x="701040" y="129540"/>
                  <a:pt x="701040" y="129540"/>
                </a:cubicBezTo>
                <a:cubicBezTo>
                  <a:pt x="701379" y="128185"/>
                  <a:pt x="704662" y="113946"/>
                  <a:pt x="706120" y="111760"/>
                </a:cubicBezTo>
                <a:cubicBezTo>
                  <a:pt x="708113" y="108771"/>
                  <a:pt x="711652" y="107063"/>
                  <a:pt x="713740" y="104140"/>
                </a:cubicBezTo>
                <a:cubicBezTo>
                  <a:pt x="725459" y="87734"/>
                  <a:pt x="711418" y="98915"/>
                  <a:pt x="726440" y="88900"/>
                </a:cubicBezTo>
                <a:cubicBezTo>
                  <a:pt x="728133" y="83820"/>
                  <a:pt x="728550" y="78115"/>
                  <a:pt x="731520" y="73660"/>
                </a:cubicBezTo>
                <a:cubicBezTo>
                  <a:pt x="734769" y="68786"/>
                  <a:pt x="743431" y="58689"/>
                  <a:pt x="744220" y="50800"/>
                </a:cubicBezTo>
                <a:cubicBezTo>
                  <a:pt x="744810" y="44903"/>
                  <a:pt x="744220" y="38947"/>
                  <a:pt x="744220" y="33020"/>
                </a:cubicBezTo>
                <a:lnTo>
                  <a:pt x="744220" y="33020"/>
                </a:lnTo>
              </a:path>
            </a:pathLst>
          </a:cu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 name="Freeform 4"/>
          <p:cNvSpPr/>
          <p:nvPr/>
        </p:nvSpPr>
        <p:spPr>
          <a:xfrm>
            <a:off x="2917825" y="2967038"/>
            <a:ext cx="620713" cy="406400"/>
          </a:xfrm>
          <a:custGeom>
            <a:avLst/>
            <a:gdLst>
              <a:gd name="connsiteX0" fmla="*/ 0 w 619760"/>
              <a:gd name="connsiteY0" fmla="*/ 0 h 406400"/>
              <a:gd name="connsiteX1" fmla="*/ 0 w 619760"/>
              <a:gd name="connsiteY1" fmla="*/ 0 h 406400"/>
              <a:gd name="connsiteX2" fmla="*/ 17780 w 619760"/>
              <a:gd name="connsiteY2" fmla="*/ 20320 h 406400"/>
              <a:gd name="connsiteX3" fmla="*/ 30480 w 619760"/>
              <a:gd name="connsiteY3" fmla="*/ 33020 h 406400"/>
              <a:gd name="connsiteX4" fmla="*/ 33020 w 619760"/>
              <a:gd name="connsiteY4" fmla="*/ 40640 h 406400"/>
              <a:gd name="connsiteX5" fmla="*/ 43180 w 619760"/>
              <a:gd name="connsiteY5" fmla="*/ 55880 h 406400"/>
              <a:gd name="connsiteX6" fmla="*/ 50800 w 619760"/>
              <a:gd name="connsiteY6" fmla="*/ 83820 h 406400"/>
              <a:gd name="connsiteX7" fmla="*/ 53340 w 619760"/>
              <a:gd name="connsiteY7" fmla="*/ 91440 h 406400"/>
              <a:gd name="connsiteX8" fmla="*/ 55880 w 619760"/>
              <a:gd name="connsiteY8" fmla="*/ 99060 h 406400"/>
              <a:gd name="connsiteX9" fmla="*/ 58420 w 619760"/>
              <a:gd name="connsiteY9" fmla="*/ 144780 h 406400"/>
              <a:gd name="connsiteX10" fmla="*/ 68580 w 619760"/>
              <a:gd name="connsiteY10" fmla="*/ 160020 h 406400"/>
              <a:gd name="connsiteX11" fmla="*/ 81280 w 619760"/>
              <a:gd name="connsiteY11" fmla="*/ 172720 h 406400"/>
              <a:gd name="connsiteX12" fmla="*/ 96520 w 619760"/>
              <a:gd name="connsiteY12" fmla="*/ 195580 h 406400"/>
              <a:gd name="connsiteX13" fmla="*/ 101600 w 619760"/>
              <a:gd name="connsiteY13" fmla="*/ 203200 h 406400"/>
              <a:gd name="connsiteX14" fmla="*/ 116840 w 619760"/>
              <a:gd name="connsiteY14" fmla="*/ 213360 h 406400"/>
              <a:gd name="connsiteX15" fmla="*/ 124460 w 619760"/>
              <a:gd name="connsiteY15" fmla="*/ 228600 h 406400"/>
              <a:gd name="connsiteX16" fmla="*/ 127000 w 619760"/>
              <a:gd name="connsiteY16" fmla="*/ 236220 h 406400"/>
              <a:gd name="connsiteX17" fmla="*/ 132080 w 619760"/>
              <a:gd name="connsiteY17" fmla="*/ 243840 h 406400"/>
              <a:gd name="connsiteX18" fmla="*/ 142240 w 619760"/>
              <a:gd name="connsiteY18" fmla="*/ 266700 h 406400"/>
              <a:gd name="connsiteX19" fmla="*/ 149860 w 619760"/>
              <a:gd name="connsiteY19" fmla="*/ 274320 h 406400"/>
              <a:gd name="connsiteX20" fmla="*/ 154940 w 619760"/>
              <a:gd name="connsiteY20" fmla="*/ 289560 h 406400"/>
              <a:gd name="connsiteX21" fmla="*/ 160020 w 619760"/>
              <a:gd name="connsiteY21" fmla="*/ 297180 h 406400"/>
              <a:gd name="connsiteX22" fmla="*/ 162560 w 619760"/>
              <a:gd name="connsiteY22" fmla="*/ 304800 h 406400"/>
              <a:gd name="connsiteX23" fmla="*/ 172720 w 619760"/>
              <a:gd name="connsiteY23" fmla="*/ 320040 h 406400"/>
              <a:gd name="connsiteX24" fmla="*/ 177800 w 619760"/>
              <a:gd name="connsiteY24" fmla="*/ 335280 h 406400"/>
              <a:gd name="connsiteX25" fmla="*/ 180340 w 619760"/>
              <a:gd name="connsiteY25" fmla="*/ 342900 h 406400"/>
              <a:gd name="connsiteX26" fmla="*/ 185420 w 619760"/>
              <a:gd name="connsiteY26" fmla="*/ 350520 h 406400"/>
              <a:gd name="connsiteX27" fmla="*/ 200660 w 619760"/>
              <a:gd name="connsiteY27" fmla="*/ 360680 h 406400"/>
              <a:gd name="connsiteX28" fmla="*/ 205740 w 619760"/>
              <a:gd name="connsiteY28" fmla="*/ 368300 h 406400"/>
              <a:gd name="connsiteX29" fmla="*/ 220980 w 619760"/>
              <a:gd name="connsiteY29" fmla="*/ 375920 h 406400"/>
              <a:gd name="connsiteX30" fmla="*/ 228600 w 619760"/>
              <a:gd name="connsiteY30" fmla="*/ 381000 h 406400"/>
              <a:gd name="connsiteX31" fmla="*/ 243840 w 619760"/>
              <a:gd name="connsiteY31" fmla="*/ 386080 h 406400"/>
              <a:gd name="connsiteX32" fmla="*/ 251460 w 619760"/>
              <a:gd name="connsiteY32" fmla="*/ 391160 h 406400"/>
              <a:gd name="connsiteX33" fmla="*/ 274320 w 619760"/>
              <a:gd name="connsiteY33" fmla="*/ 398780 h 406400"/>
              <a:gd name="connsiteX34" fmla="*/ 281940 w 619760"/>
              <a:gd name="connsiteY34" fmla="*/ 401320 h 406400"/>
              <a:gd name="connsiteX35" fmla="*/ 289560 w 619760"/>
              <a:gd name="connsiteY35" fmla="*/ 403860 h 406400"/>
              <a:gd name="connsiteX36" fmla="*/ 330200 w 619760"/>
              <a:gd name="connsiteY36" fmla="*/ 406400 h 406400"/>
              <a:gd name="connsiteX37" fmla="*/ 393700 w 619760"/>
              <a:gd name="connsiteY37" fmla="*/ 403860 h 406400"/>
              <a:gd name="connsiteX38" fmla="*/ 419100 w 619760"/>
              <a:gd name="connsiteY38" fmla="*/ 396240 h 406400"/>
              <a:gd name="connsiteX39" fmla="*/ 434340 w 619760"/>
              <a:gd name="connsiteY39" fmla="*/ 388620 h 406400"/>
              <a:gd name="connsiteX40" fmla="*/ 449580 w 619760"/>
              <a:gd name="connsiteY40" fmla="*/ 373380 h 406400"/>
              <a:gd name="connsiteX41" fmla="*/ 457200 w 619760"/>
              <a:gd name="connsiteY41" fmla="*/ 358140 h 406400"/>
              <a:gd name="connsiteX42" fmla="*/ 462280 w 619760"/>
              <a:gd name="connsiteY42" fmla="*/ 342900 h 406400"/>
              <a:gd name="connsiteX43" fmla="*/ 477520 w 619760"/>
              <a:gd name="connsiteY43" fmla="*/ 320040 h 406400"/>
              <a:gd name="connsiteX44" fmla="*/ 482600 w 619760"/>
              <a:gd name="connsiteY44" fmla="*/ 312420 h 406400"/>
              <a:gd name="connsiteX45" fmla="*/ 490220 w 619760"/>
              <a:gd name="connsiteY45" fmla="*/ 304800 h 406400"/>
              <a:gd name="connsiteX46" fmla="*/ 500380 w 619760"/>
              <a:gd name="connsiteY46" fmla="*/ 292100 h 406400"/>
              <a:gd name="connsiteX47" fmla="*/ 513080 w 619760"/>
              <a:gd name="connsiteY47" fmla="*/ 279400 h 406400"/>
              <a:gd name="connsiteX48" fmla="*/ 518160 w 619760"/>
              <a:gd name="connsiteY48" fmla="*/ 271780 h 406400"/>
              <a:gd name="connsiteX49" fmla="*/ 525780 w 619760"/>
              <a:gd name="connsiteY49" fmla="*/ 264160 h 406400"/>
              <a:gd name="connsiteX50" fmla="*/ 535940 w 619760"/>
              <a:gd name="connsiteY50" fmla="*/ 251460 h 406400"/>
              <a:gd name="connsiteX51" fmla="*/ 541020 w 619760"/>
              <a:gd name="connsiteY51" fmla="*/ 243840 h 406400"/>
              <a:gd name="connsiteX52" fmla="*/ 543560 w 619760"/>
              <a:gd name="connsiteY52" fmla="*/ 236220 h 406400"/>
              <a:gd name="connsiteX53" fmla="*/ 551180 w 619760"/>
              <a:gd name="connsiteY53" fmla="*/ 231140 h 406400"/>
              <a:gd name="connsiteX54" fmla="*/ 558800 w 619760"/>
              <a:gd name="connsiteY54" fmla="*/ 205740 h 406400"/>
              <a:gd name="connsiteX55" fmla="*/ 561340 w 619760"/>
              <a:gd name="connsiteY55" fmla="*/ 198120 h 406400"/>
              <a:gd name="connsiteX56" fmla="*/ 566420 w 619760"/>
              <a:gd name="connsiteY56" fmla="*/ 177800 h 406400"/>
              <a:gd name="connsiteX57" fmla="*/ 571500 w 619760"/>
              <a:gd name="connsiteY57" fmla="*/ 170180 h 406400"/>
              <a:gd name="connsiteX58" fmla="*/ 574040 w 619760"/>
              <a:gd name="connsiteY58" fmla="*/ 162560 h 406400"/>
              <a:gd name="connsiteX59" fmla="*/ 584200 w 619760"/>
              <a:gd name="connsiteY59" fmla="*/ 147320 h 406400"/>
              <a:gd name="connsiteX60" fmla="*/ 596900 w 619760"/>
              <a:gd name="connsiteY60" fmla="*/ 124460 h 406400"/>
              <a:gd name="connsiteX61" fmla="*/ 601980 w 619760"/>
              <a:gd name="connsiteY61" fmla="*/ 116840 h 406400"/>
              <a:gd name="connsiteX62" fmla="*/ 607060 w 619760"/>
              <a:gd name="connsiteY62" fmla="*/ 109220 h 406400"/>
              <a:gd name="connsiteX63" fmla="*/ 614680 w 619760"/>
              <a:gd name="connsiteY63" fmla="*/ 86360 h 406400"/>
              <a:gd name="connsiteX64" fmla="*/ 617220 w 619760"/>
              <a:gd name="connsiteY64" fmla="*/ 78740 h 406400"/>
              <a:gd name="connsiteX65" fmla="*/ 619760 w 619760"/>
              <a:gd name="connsiteY65" fmla="*/ 71120 h 406400"/>
              <a:gd name="connsiteX66" fmla="*/ 619760 w 619760"/>
              <a:gd name="connsiteY66" fmla="*/ 7112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19760" h="406400">
                <a:moveTo>
                  <a:pt x="0" y="0"/>
                </a:moveTo>
                <a:lnTo>
                  <a:pt x="0" y="0"/>
                </a:lnTo>
                <a:cubicBezTo>
                  <a:pt x="5927" y="6773"/>
                  <a:pt x="12081" y="13354"/>
                  <a:pt x="17780" y="20320"/>
                </a:cubicBezTo>
                <a:cubicBezTo>
                  <a:pt x="27940" y="32738"/>
                  <a:pt x="16933" y="23989"/>
                  <a:pt x="30480" y="33020"/>
                </a:cubicBezTo>
                <a:cubicBezTo>
                  <a:pt x="31327" y="35560"/>
                  <a:pt x="31720" y="38300"/>
                  <a:pt x="33020" y="40640"/>
                </a:cubicBezTo>
                <a:cubicBezTo>
                  <a:pt x="35985" y="45977"/>
                  <a:pt x="43180" y="55880"/>
                  <a:pt x="43180" y="55880"/>
                </a:cubicBezTo>
                <a:cubicBezTo>
                  <a:pt x="46770" y="73831"/>
                  <a:pt x="44355" y="64484"/>
                  <a:pt x="50800" y="83820"/>
                </a:cubicBezTo>
                <a:lnTo>
                  <a:pt x="53340" y="91440"/>
                </a:lnTo>
                <a:lnTo>
                  <a:pt x="55880" y="99060"/>
                </a:lnTo>
                <a:cubicBezTo>
                  <a:pt x="56727" y="114300"/>
                  <a:pt x="55307" y="129837"/>
                  <a:pt x="58420" y="144780"/>
                </a:cubicBezTo>
                <a:cubicBezTo>
                  <a:pt x="59665" y="150757"/>
                  <a:pt x="65193" y="154940"/>
                  <a:pt x="68580" y="160020"/>
                </a:cubicBezTo>
                <a:cubicBezTo>
                  <a:pt x="75353" y="170180"/>
                  <a:pt x="71120" y="165947"/>
                  <a:pt x="81280" y="172720"/>
                </a:cubicBezTo>
                <a:lnTo>
                  <a:pt x="96520" y="195580"/>
                </a:lnTo>
                <a:cubicBezTo>
                  <a:pt x="98213" y="198120"/>
                  <a:pt x="99060" y="201507"/>
                  <a:pt x="101600" y="203200"/>
                </a:cubicBezTo>
                <a:lnTo>
                  <a:pt x="116840" y="213360"/>
                </a:lnTo>
                <a:cubicBezTo>
                  <a:pt x="123224" y="232513"/>
                  <a:pt x="114612" y="208905"/>
                  <a:pt x="124460" y="228600"/>
                </a:cubicBezTo>
                <a:cubicBezTo>
                  <a:pt x="125657" y="230995"/>
                  <a:pt x="125803" y="233825"/>
                  <a:pt x="127000" y="236220"/>
                </a:cubicBezTo>
                <a:cubicBezTo>
                  <a:pt x="128365" y="238950"/>
                  <a:pt x="130840" y="241050"/>
                  <a:pt x="132080" y="243840"/>
                </a:cubicBezTo>
                <a:cubicBezTo>
                  <a:pt x="138409" y="258080"/>
                  <a:pt x="134028" y="256846"/>
                  <a:pt x="142240" y="266700"/>
                </a:cubicBezTo>
                <a:cubicBezTo>
                  <a:pt x="144540" y="269460"/>
                  <a:pt x="147320" y="271780"/>
                  <a:pt x="149860" y="274320"/>
                </a:cubicBezTo>
                <a:cubicBezTo>
                  <a:pt x="151553" y="279400"/>
                  <a:pt x="151970" y="285105"/>
                  <a:pt x="154940" y="289560"/>
                </a:cubicBezTo>
                <a:cubicBezTo>
                  <a:pt x="156633" y="292100"/>
                  <a:pt x="158655" y="294450"/>
                  <a:pt x="160020" y="297180"/>
                </a:cubicBezTo>
                <a:cubicBezTo>
                  <a:pt x="161217" y="299575"/>
                  <a:pt x="161260" y="302460"/>
                  <a:pt x="162560" y="304800"/>
                </a:cubicBezTo>
                <a:cubicBezTo>
                  <a:pt x="165525" y="310137"/>
                  <a:pt x="170789" y="314248"/>
                  <a:pt x="172720" y="320040"/>
                </a:cubicBezTo>
                <a:lnTo>
                  <a:pt x="177800" y="335280"/>
                </a:lnTo>
                <a:cubicBezTo>
                  <a:pt x="178647" y="337820"/>
                  <a:pt x="178855" y="340672"/>
                  <a:pt x="180340" y="342900"/>
                </a:cubicBezTo>
                <a:cubicBezTo>
                  <a:pt x="182033" y="345440"/>
                  <a:pt x="183123" y="348510"/>
                  <a:pt x="185420" y="350520"/>
                </a:cubicBezTo>
                <a:cubicBezTo>
                  <a:pt x="190015" y="354540"/>
                  <a:pt x="200660" y="360680"/>
                  <a:pt x="200660" y="360680"/>
                </a:cubicBezTo>
                <a:cubicBezTo>
                  <a:pt x="202353" y="363220"/>
                  <a:pt x="203581" y="366141"/>
                  <a:pt x="205740" y="368300"/>
                </a:cubicBezTo>
                <a:cubicBezTo>
                  <a:pt x="213019" y="375579"/>
                  <a:pt x="212717" y="371788"/>
                  <a:pt x="220980" y="375920"/>
                </a:cubicBezTo>
                <a:cubicBezTo>
                  <a:pt x="223710" y="377285"/>
                  <a:pt x="225810" y="379760"/>
                  <a:pt x="228600" y="381000"/>
                </a:cubicBezTo>
                <a:cubicBezTo>
                  <a:pt x="233493" y="383175"/>
                  <a:pt x="239385" y="383110"/>
                  <a:pt x="243840" y="386080"/>
                </a:cubicBezTo>
                <a:cubicBezTo>
                  <a:pt x="246380" y="387773"/>
                  <a:pt x="248670" y="389920"/>
                  <a:pt x="251460" y="391160"/>
                </a:cubicBezTo>
                <a:lnTo>
                  <a:pt x="274320" y="398780"/>
                </a:lnTo>
                <a:lnTo>
                  <a:pt x="281940" y="401320"/>
                </a:lnTo>
                <a:cubicBezTo>
                  <a:pt x="284480" y="402167"/>
                  <a:pt x="286888" y="403693"/>
                  <a:pt x="289560" y="403860"/>
                </a:cubicBezTo>
                <a:lnTo>
                  <a:pt x="330200" y="406400"/>
                </a:lnTo>
                <a:cubicBezTo>
                  <a:pt x="351367" y="405553"/>
                  <a:pt x="372567" y="405317"/>
                  <a:pt x="393700" y="403860"/>
                </a:cubicBezTo>
                <a:cubicBezTo>
                  <a:pt x="398540" y="403526"/>
                  <a:pt x="416677" y="397048"/>
                  <a:pt x="419100" y="396240"/>
                </a:cubicBezTo>
                <a:cubicBezTo>
                  <a:pt x="426161" y="393886"/>
                  <a:pt x="428431" y="393872"/>
                  <a:pt x="434340" y="388620"/>
                </a:cubicBezTo>
                <a:cubicBezTo>
                  <a:pt x="439710" y="383847"/>
                  <a:pt x="449580" y="373380"/>
                  <a:pt x="449580" y="373380"/>
                </a:cubicBezTo>
                <a:cubicBezTo>
                  <a:pt x="458843" y="345590"/>
                  <a:pt x="444070" y="387683"/>
                  <a:pt x="457200" y="358140"/>
                </a:cubicBezTo>
                <a:cubicBezTo>
                  <a:pt x="459375" y="353247"/>
                  <a:pt x="459310" y="347355"/>
                  <a:pt x="462280" y="342900"/>
                </a:cubicBezTo>
                <a:lnTo>
                  <a:pt x="477520" y="320040"/>
                </a:lnTo>
                <a:cubicBezTo>
                  <a:pt x="479213" y="317500"/>
                  <a:pt x="480441" y="314579"/>
                  <a:pt x="482600" y="312420"/>
                </a:cubicBezTo>
                <a:lnTo>
                  <a:pt x="490220" y="304800"/>
                </a:lnTo>
                <a:cubicBezTo>
                  <a:pt x="495165" y="289965"/>
                  <a:pt x="488891" y="303589"/>
                  <a:pt x="500380" y="292100"/>
                </a:cubicBezTo>
                <a:cubicBezTo>
                  <a:pt x="517313" y="275167"/>
                  <a:pt x="492760" y="292947"/>
                  <a:pt x="513080" y="279400"/>
                </a:cubicBezTo>
                <a:cubicBezTo>
                  <a:pt x="514773" y="276860"/>
                  <a:pt x="516206" y="274125"/>
                  <a:pt x="518160" y="271780"/>
                </a:cubicBezTo>
                <a:cubicBezTo>
                  <a:pt x="520460" y="269020"/>
                  <a:pt x="523787" y="267149"/>
                  <a:pt x="525780" y="264160"/>
                </a:cubicBezTo>
                <a:cubicBezTo>
                  <a:pt x="535595" y="249438"/>
                  <a:pt x="518898" y="262821"/>
                  <a:pt x="535940" y="251460"/>
                </a:cubicBezTo>
                <a:cubicBezTo>
                  <a:pt x="537633" y="248920"/>
                  <a:pt x="539655" y="246570"/>
                  <a:pt x="541020" y="243840"/>
                </a:cubicBezTo>
                <a:cubicBezTo>
                  <a:pt x="542217" y="241445"/>
                  <a:pt x="541887" y="238311"/>
                  <a:pt x="543560" y="236220"/>
                </a:cubicBezTo>
                <a:cubicBezTo>
                  <a:pt x="545467" y="233836"/>
                  <a:pt x="548640" y="232833"/>
                  <a:pt x="551180" y="231140"/>
                </a:cubicBezTo>
                <a:cubicBezTo>
                  <a:pt x="555019" y="215785"/>
                  <a:pt x="552616" y="224292"/>
                  <a:pt x="558800" y="205740"/>
                </a:cubicBezTo>
                <a:cubicBezTo>
                  <a:pt x="559647" y="203200"/>
                  <a:pt x="560815" y="200745"/>
                  <a:pt x="561340" y="198120"/>
                </a:cubicBezTo>
                <a:cubicBezTo>
                  <a:pt x="562306" y="193290"/>
                  <a:pt x="563817" y="183007"/>
                  <a:pt x="566420" y="177800"/>
                </a:cubicBezTo>
                <a:cubicBezTo>
                  <a:pt x="567785" y="175070"/>
                  <a:pt x="570135" y="172910"/>
                  <a:pt x="571500" y="170180"/>
                </a:cubicBezTo>
                <a:cubicBezTo>
                  <a:pt x="572697" y="167785"/>
                  <a:pt x="572740" y="164900"/>
                  <a:pt x="574040" y="162560"/>
                </a:cubicBezTo>
                <a:cubicBezTo>
                  <a:pt x="577005" y="157223"/>
                  <a:pt x="582269" y="153112"/>
                  <a:pt x="584200" y="147320"/>
                </a:cubicBezTo>
                <a:cubicBezTo>
                  <a:pt x="588671" y="133908"/>
                  <a:pt x="585255" y="141928"/>
                  <a:pt x="596900" y="124460"/>
                </a:cubicBezTo>
                <a:lnTo>
                  <a:pt x="601980" y="116840"/>
                </a:lnTo>
                <a:cubicBezTo>
                  <a:pt x="603673" y="114300"/>
                  <a:pt x="606095" y="112116"/>
                  <a:pt x="607060" y="109220"/>
                </a:cubicBezTo>
                <a:lnTo>
                  <a:pt x="614680" y="86360"/>
                </a:lnTo>
                <a:lnTo>
                  <a:pt x="617220" y="78740"/>
                </a:lnTo>
                <a:lnTo>
                  <a:pt x="619760" y="71120"/>
                </a:lnTo>
                <a:lnTo>
                  <a:pt x="619760" y="71120"/>
                </a:lnTo>
              </a:path>
            </a:pathLst>
          </a:cu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6" name="Freeform 5"/>
          <p:cNvSpPr/>
          <p:nvPr/>
        </p:nvSpPr>
        <p:spPr>
          <a:xfrm>
            <a:off x="3025775" y="2632075"/>
            <a:ext cx="438150" cy="330200"/>
          </a:xfrm>
          <a:custGeom>
            <a:avLst/>
            <a:gdLst>
              <a:gd name="connsiteX0" fmla="*/ 0 w 439423"/>
              <a:gd name="connsiteY0" fmla="*/ 0 h 330370"/>
              <a:gd name="connsiteX1" fmla="*/ 0 w 439423"/>
              <a:gd name="connsiteY1" fmla="*/ 0 h 330370"/>
              <a:gd name="connsiteX2" fmla="*/ 7620 w 439423"/>
              <a:gd name="connsiteY2" fmla="*/ 25400 h 330370"/>
              <a:gd name="connsiteX3" fmla="*/ 33020 w 439423"/>
              <a:gd name="connsiteY3" fmla="*/ 55880 h 330370"/>
              <a:gd name="connsiteX4" fmla="*/ 45720 w 439423"/>
              <a:gd name="connsiteY4" fmla="*/ 68580 h 330370"/>
              <a:gd name="connsiteX5" fmla="*/ 55880 w 439423"/>
              <a:gd name="connsiteY5" fmla="*/ 81280 h 330370"/>
              <a:gd name="connsiteX6" fmla="*/ 58420 w 439423"/>
              <a:gd name="connsiteY6" fmla="*/ 88900 h 330370"/>
              <a:gd name="connsiteX7" fmla="*/ 66040 w 439423"/>
              <a:gd name="connsiteY7" fmla="*/ 96520 h 330370"/>
              <a:gd name="connsiteX8" fmla="*/ 73660 w 439423"/>
              <a:gd name="connsiteY8" fmla="*/ 111760 h 330370"/>
              <a:gd name="connsiteX9" fmla="*/ 76200 w 439423"/>
              <a:gd name="connsiteY9" fmla="*/ 119380 h 330370"/>
              <a:gd name="connsiteX10" fmla="*/ 81280 w 439423"/>
              <a:gd name="connsiteY10" fmla="*/ 127000 h 330370"/>
              <a:gd name="connsiteX11" fmla="*/ 83820 w 439423"/>
              <a:gd name="connsiteY11" fmla="*/ 134620 h 330370"/>
              <a:gd name="connsiteX12" fmla="*/ 88900 w 439423"/>
              <a:gd name="connsiteY12" fmla="*/ 142240 h 330370"/>
              <a:gd name="connsiteX13" fmla="*/ 91440 w 439423"/>
              <a:gd name="connsiteY13" fmla="*/ 149860 h 330370"/>
              <a:gd name="connsiteX14" fmla="*/ 104140 w 439423"/>
              <a:gd name="connsiteY14" fmla="*/ 165100 h 330370"/>
              <a:gd name="connsiteX15" fmla="*/ 111760 w 439423"/>
              <a:gd name="connsiteY15" fmla="*/ 193040 h 330370"/>
              <a:gd name="connsiteX16" fmla="*/ 114300 w 439423"/>
              <a:gd name="connsiteY16" fmla="*/ 200660 h 330370"/>
              <a:gd name="connsiteX17" fmla="*/ 116840 w 439423"/>
              <a:gd name="connsiteY17" fmla="*/ 213360 h 330370"/>
              <a:gd name="connsiteX18" fmla="*/ 121920 w 439423"/>
              <a:gd name="connsiteY18" fmla="*/ 220980 h 330370"/>
              <a:gd name="connsiteX19" fmla="*/ 127000 w 439423"/>
              <a:gd name="connsiteY19" fmla="*/ 236220 h 330370"/>
              <a:gd name="connsiteX20" fmla="*/ 134620 w 439423"/>
              <a:gd name="connsiteY20" fmla="*/ 259080 h 330370"/>
              <a:gd name="connsiteX21" fmla="*/ 137160 w 439423"/>
              <a:gd name="connsiteY21" fmla="*/ 266700 h 330370"/>
              <a:gd name="connsiteX22" fmla="*/ 139700 w 439423"/>
              <a:gd name="connsiteY22" fmla="*/ 274320 h 330370"/>
              <a:gd name="connsiteX23" fmla="*/ 149860 w 439423"/>
              <a:gd name="connsiteY23" fmla="*/ 289560 h 330370"/>
              <a:gd name="connsiteX24" fmla="*/ 154940 w 439423"/>
              <a:gd name="connsiteY24" fmla="*/ 297180 h 330370"/>
              <a:gd name="connsiteX25" fmla="*/ 160020 w 439423"/>
              <a:gd name="connsiteY25" fmla="*/ 304800 h 330370"/>
              <a:gd name="connsiteX26" fmla="*/ 167640 w 439423"/>
              <a:gd name="connsiteY26" fmla="*/ 309880 h 330370"/>
              <a:gd name="connsiteX27" fmla="*/ 182880 w 439423"/>
              <a:gd name="connsiteY27" fmla="*/ 320040 h 330370"/>
              <a:gd name="connsiteX28" fmla="*/ 190500 w 439423"/>
              <a:gd name="connsiteY28" fmla="*/ 327660 h 330370"/>
              <a:gd name="connsiteX29" fmla="*/ 220980 w 439423"/>
              <a:gd name="connsiteY29" fmla="*/ 327660 h 330370"/>
              <a:gd name="connsiteX30" fmla="*/ 231140 w 439423"/>
              <a:gd name="connsiteY30" fmla="*/ 325120 h 330370"/>
              <a:gd name="connsiteX31" fmla="*/ 238760 w 439423"/>
              <a:gd name="connsiteY31" fmla="*/ 320040 h 330370"/>
              <a:gd name="connsiteX32" fmla="*/ 246380 w 439423"/>
              <a:gd name="connsiteY32" fmla="*/ 317500 h 330370"/>
              <a:gd name="connsiteX33" fmla="*/ 261620 w 439423"/>
              <a:gd name="connsiteY33" fmla="*/ 307340 h 330370"/>
              <a:gd name="connsiteX34" fmla="*/ 276860 w 439423"/>
              <a:gd name="connsiteY34" fmla="*/ 297180 h 330370"/>
              <a:gd name="connsiteX35" fmla="*/ 284480 w 439423"/>
              <a:gd name="connsiteY35" fmla="*/ 292100 h 330370"/>
              <a:gd name="connsiteX36" fmla="*/ 292100 w 439423"/>
              <a:gd name="connsiteY36" fmla="*/ 289560 h 330370"/>
              <a:gd name="connsiteX37" fmla="*/ 299720 w 439423"/>
              <a:gd name="connsiteY37" fmla="*/ 284480 h 330370"/>
              <a:gd name="connsiteX38" fmla="*/ 309880 w 439423"/>
              <a:gd name="connsiteY38" fmla="*/ 281940 h 330370"/>
              <a:gd name="connsiteX39" fmla="*/ 330200 w 439423"/>
              <a:gd name="connsiteY39" fmla="*/ 264160 h 330370"/>
              <a:gd name="connsiteX40" fmla="*/ 345440 w 439423"/>
              <a:gd name="connsiteY40" fmla="*/ 248920 h 330370"/>
              <a:gd name="connsiteX41" fmla="*/ 353060 w 439423"/>
              <a:gd name="connsiteY41" fmla="*/ 241300 h 330370"/>
              <a:gd name="connsiteX42" fmla="*/ 365760 w 439423"/>
              <a:gd name="connsiteY42" fmla="*/ 228600 h 330370"/>
              <a:gd name="connsiteX43" fmla="*/ 378460 w 439423"/>
              <a:gd name="connsiteY43" fmla="*/ 218440 h 330370"/>
              <a:gd name="connsiteX44" fmla="*/ 383540 w 439423"/>
              <a:gd name="connsiteY44" fmla="*/ 210820 h 330370"/>
              <a:gd name="connsiteX45" fmla="*/ 391160 w 439423"/>
              <a:gd name="connsiteY45" fmla="*/ 203200 h 330370"/>
              <a:gd name="connsiteX46" fmla="*/ 403860 w 439423"/>
              <a:gd name="connsiteY46" fmla="*/ 190500 h 330370"/>
              <a:gd name="connsiteX47" fmla="*/ 419100 w 439423"/>
              <a:gd name="connsiteY47" fmla="*/ 167640 h 330370"/>
              <a:gd name="connsiteX48" fmla="*/ 424180 w 439423"/>
              <a:gd name="connsiteY48" fmla="*/ 160020 h 330370"/>
              <a:gd name="connsiteX49" fmla="*/ 431800 w 439423"/>
              <a:gd name="connsiteY49" fmla="*/ 137160 h 330370"/>
              <a:gd name="connsiteX50" fmla="*/ 434340 w 439423"/>
              <a:gd name="connsiteY50" fmla="*/ 129540 h 330370"/>
              <a:gd name="connsiteX51" fmla="*/ 436880 w 439423"/>
              <a:gd name="connsiteY51" fmla="*/ 114300 h 330370"/>
              <a:gd name="connsiteX52" fmla="*/ 439420 w 439423"/>
              <a:gd name="connsiteY52" fmla="*/ 101600 h 330370"/>
              <a:gd name="connsiteX53" fmla="*/ 439420 w 439423"/>
              <a:gd name="connsiteY53" fmla="*/ 101600 h 33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9423" h="330370">
                <a:moveTo>
                  <a:pt x="0" y="0"/>
                </a:moveTo>
                <a:lnTo>
                  <a:pt x="0" y="0"/>
                </a:lnTo>
                <a:cubicBezTo>
                  <a:pt x="2540" y="8467"/>
                  <a:pt x="4077" y="17302"/>
                  <a:pt x="7620" y="25400"/>
                </a:cubicBezTo>
                <a:cubicBezTo>
                  <a:pt x="18197" y="49575"/>
                  <a:pt x="17662" y="32843"/>
                  <a:pt x="33020" y="55880"/>
                </a:cubicBezTo>
                <a:cubicBezTo>
                  <a:pt x="39793" y="66040"/>
                  <a:pt x="35560" y="61807"/>
                  <a:pt x="45720" y="68580"/>
                </a:cubicBezTo>
                <a:cubicBezTo>
                  <a:pt x="52104" y="87733"/>
                  <a:pt x="42750" y="64867"/>
                  <a:pt x="55880" y="81280"/>
                </a:cubicBezTo>
                <a:cubicBezTo>
                  <a:pt x="57553" y="83371"/>
                  <a:pt x="56935" y="86672"/>
                  <a:pt x="58420" y="88900"/>
                </a:cubicBezTo>
                <a:cubicBezTo>
                  <a:pt x="60413" y="91889"/>
                  <a:pt x="63500" y="93980"/>
                  <a:pt x="66040" y="96520"/>
                </a:cubicBezTo>
                <a:cubicBezTo>
                  <a:pt x="72424" y="115673"/>
                  <a:pt x="63812" y="92065"/>
                  <a:pt x="73660" y="111760"/>
                </a:cubicBezTo>
                <a:cubicBezTo>
                  <a:pt x="74857" y="114155"/>
                  <a:pt x="75003" y="116985"/>
                  <a:pt x="76200" y="119380"/>
                </a:cubicBezTo>
                <a:cubicBezTo>
                  <a:pt x="77565" y="122110"/>
                  <a:pt x="79915" y="124270"/>
                  <a:pt x="81280" y="127000"/>
                </a:cubicBezTo>
                <a:cubicBezTo>
                  <a:pt x="82477" y="129395"/>
                  <a:pt x="82623" y="132225"/>
                  <a:pt x="83820" y="134620"/>
                </a:cubicBezTo>
                <a:cubicBezTo>
                  <a:pt x="85185" y="137350"/>
                  <a:pt x="87535" y="139510"/>
                  <a:pt x="88900" y="142240"/>
                </a:cubicBezTo>
                <a:cubicBezTo>
                  <a:pt x="90097" y="144635"/>
                  <a:pt x="89955" y="147632"/>
                  <a:pt x="91440" y="149860"/>
                </a:cubicBezTo>
                <a:cubicBezTo>
                  <a:pt x="99415" y="161823"/>
                  <a:pt x="98600" y="152635"/>
                  <a:pt x="104140" y="165100"/>
                </a:cubicBezTo>
                <a:cubicBezTo>
                  <a:pt x="110368" y="179112"/>
                  <a:pt x="108345" y="179381"/>
                  <a:pt x="111760" y="193040"/>
                </a:cubicBezTo>
                <a:cubicBezTo>
                  <a:pt x="112409" y="195637"/>
                  <a:pt x="113651" y="198063"/>
                  <a:pt x="114300" y="200660"/>
                </a:cubicBezTo>
                <a:cubicBezTo>
                  <a:pt x="115347" y="204848"/>
                  <a:pt x="115324" y="209318"/>
                  <a:pt x="116840" y="213360"/>
                </a:cubicBezTo>
                <a:cubicBezTo>
                  <a:pt x="117912" y="216218"/>
                  <a:pt x="120680" y="218190"/>
                  <a:pt x="121920" y="220980"/>
                </a:cubicBezTo>
                <a:cubicBezTo>
                  <a:pt x="124095" y="225873"/>
                  <a:pt x="125307" y="231140"/>
                  <a:pt x="127000" y="236220"/>
                </a:cubicBezTo>
                <a:lnTo>
                  <a:pt x="134620" y="259080"/>
                </a:lnTo>
                <a:lnTo>
                  <a:pt x="137160" y="266700"/>
                </a:lnTo>
                <a:cubicBezTo>
                  <a:pt x="138007" y="269240"/>
                  <a:pt x="138215" y="272092"/>
                  <a:pt x="139700" y="274320"/>
                </a:cubicBezTo>
                <a:lnTo>
                  <a:pt x="149860" y="289560"/>
                </a:lnTo>
                <a:lnTo>
                  <a:pt x="154940" y="297180"/>
                </a:lnTo>
                <a:cubicBezTo>
                  <a:pt x="156633" y="299720"/>
                  <a:pt x="157480" y="303107"/>
                  <a:pt x="160020" y="304800"/>
                </a:cubicBezTo>
                <a:cubicBezTo>
                  <a:pt x="162560" y="306493"/>
                  <a:pt x="165295" y="307926"/>
                  <a:pt x="167640" y="309880"/>
                </a:cubicBezTo>
                <a:cubicBezTo>
                  <a:pt x="180324" y="320450"/>
                  <a:pt x="169489" y="315576"/>
                  <a:pt x="182880" y="320040"/>
                </a:cubicBezTo>
                <a:cubicBezTo>
                  <a:pt x="185420" y="322580"/>
                  <a:pt x="187511" y="325667"/>
                  <a:pt x="190500" y="327660"/>
                </a:cubicBezTo>
                <a:cubicBezTo>
                  <a:pt x="199011" y="333334"/>
                  <a:pt x="213737" y="328465"/>
                  <a:pt x="220980" y="327660"/>
                </a:cubicBezTo>
                <a:cubicBezTo>
                  <a:pt x="224367" y="326813"/>
                  <a:pt x="227931" y="326495"/>
                  <a:pt x="231140" y="325120"/>
                </a:cubicBezTo>
                <a:cubicBezTo>
                  <a:pt x="233946" y="323917"/>
                  <a:pt x="236030" y="321405"/>
                  <a:pt x="238760" y="320040"/>
                </a:cubicBezTo>
                <a:cubicBezTo>
                  <a:pt x="241155" y="318843"/>
                  <a:pt x="243840" y="318347"/>
                  <a:pt x="246380" y="317500"/>
                </a:cubicBezTo>
                <a:cubicBezTo>
                  <a:pt x="263291" y="300589"/>
                  <a:pt x="245078" y="316530"/>
                  <a:pt x="261620" y="307340"/>
                </a:cubicBezTo>
                <a:cubicBezTo>
                  <a:pt x="266957" y="304375"/>
                  <a:pt x="271780" y="300567"/>
                  <a:pt x="276860" y="297180"/>
                </a:cubicBezTo>
                <a:cubicBezTo>
                  <a:pt x="279400" y="295487"/>
                  <a:pt x="281584" y="293065"/>
                  <a:pt x="284480" y="292100"/>
                </a:cubicBezTo>
                <a:cubicBezTo>
                  <a:pt x="287020" y="291253"/>
                  <a:pt x="289705" y="290757"/>
                  <a:pt x="292100" y="289560"/>
                </a:cubicBezTo>
                <a:cubicBezTo>
                  <a:pt x="294830" y="288195"/>
                  <a:pt x="296914" y="285683"/>
                  <a:pt x="299720" y="284480"/>
                </a:cubicBezTo>
                <a:cubicBezTo>
                  <a:pt x="302929" y="283105"/>
                  <a:pt x="306493" y="282787"/>
                  <a:pt x="309880" y="281940"/>
                </a:cubicBezTo>
                <a:cubicBezTo>
                  <a:pt x="324273" y="260350"/>
                  <a:pt x="300567" y="293793"/>
                  <a:pt x="330200" y="264160"/>
                </a:cubicBezTo>
                <a:lnTo>
                  <a:pt x="345440" y="248920"/>
                </a:lnTo>
                <a:cubicBezTo>
                  <a:pt x="347980" y="246380"/>
                  <a:pt x="351067" y="244289"/>
                  <a:pt x="353060" y="241300"/>
                </a:cubicBezTo>
                <a:cubicBezTo>
                  <a:pt x="359833" y="231140"/>
                  <a:pt x="355600" y="235373"/>
                  <a:pt x="365760" y="228600"/>
                </a:cubicBezTo>
                <a:cubicBezTo>
                  <a:pt x="380319" y="206762"/>
                  <a:pt x="360933" y="232461"/>
                  <a:pt x="378460" y="218440"/>
                </a:cubicBezTo>
                <a:cubicBezTo>
                  <a:pt x="380844" y="216533"/>
                  <a:pt x="381586" y="213165"/>
                  <a:pt x="383540" y="210820"/>
                </a:cubicBezTo>
                <a:cubicBezTo>
                  <a:pt x="385840" y="208060"/>
                  <a:pt x="388860" y="205960"/>
                  <a:pt x="391160" y="203200"/>
                </a:cubicBezTo>
                <a:cubicBezTo>
                  <a:pt x="401743" y="190500"/>
                  <a:pt x="389890" y="199813"/>
                  <a:pt x="403860" y="190500"/>
                </a:cubicBezTo>
                <a:lnTo>
                  <a:pt x="419100" y="167640"/>
                </a:lnTo>
                <a:cubicBezTo>
                  <a:pt x="420793" y="165100"/>
                  <a:pt x="423215" y="162916"/>
                  <a:pt x="424180" y="160020"/>
                </a:cubicBezTo>
                <a:lnTo>
                  <a:pt x="431800" y="137160"/>
                </a:lnTo>
                <a:cubicBezTo>
                  <a:pt x="432647" y="134620"/>
                  <a:pt x="433900" y="132181"/>
                  <a:pt x="434340" y="129540"/>
                </a:cubicBezTo>
                <a:cubicBezTo>
                  <a:pt x="435187" y="124460"/>
                  <a:pt x="435870" y="119350"/>
                  <a:pt x="436880" y="114300"/>
                </a:cubicBezTo>
                <a:cubicBezTo>
                  <a:pt x="439625" y="100573"/>
                  <a:pt x="439420" y="108297"/>
                  <a:pt x="439420" y="101600"/>
                </a:cubicBezTo>
                <a:lnTo>
                  <a:pt x="439420" y="101600"/>
                </a:lnTo>
              </a:path>
            </a:pathLst>
          </a:cu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Freeform 6"/>
          <p:cNvSpPr/>
          <p:nvPr/>
        </p:nvSpPr>
        <p:spPr>
          <a:xfrm>
            <a:off x="2819400" y="3375025"/>
            <a:ext cx="766763" cy="354013"/>
          </a:xfrm>
          <a:custGeom>
            <a:avLst/>
            <a:gdLst>
              <a:gd name="connsiteX0" fmla="*/ 0 w 767080"/>
              <a:gd name="connsiteY0" fmla="*/ 0 h 353060"/>
              <a:gd name="connsiteX1" fmla="*/ 0 w 767080"/>
              <a:gd name="connsiteY1" fmla="*/ 0 h 353060"/>
              <a:gd name="connsiteX2" fmla="*/ 15240 w 767080"/>
              <a:gd name="connsiteY2" fmla="*/ 27940 h 353060"/>
              <a:gd name="connsiteX3" fmla="*/ 22860 w 767080"/>
              <a:gd name="connsiteY3" fmla="*/ 35560 h 353060"/>
              <a:gd name="connsiteX4" fmla="*/ 27940 w 767080"/>
              <a:gd name="connsiteY4" fmla="*/ 43180 h 353060"/>
              <a:gd name="connsiteX5" fmla="*/ 35560 w 767080"/>
              <a:gd name="connsiteY5" fmla="*/ 50800 h 353060"/>
              <a:gd name="connsiteX6" fmla="*/ 45720 w 767080"/>
              <a:gd name="connsiteY6" fmla="*/ 66040 h 353060"/>
              <a:gd name="connsiteX7" fmla="*/ 50800 w 767080"/>
              <a:gd name="connsiteY7" fmla="*/ 73660 h 353060"/>
              <a:gd name="connsiteX8" fmla="*/ 58420 w 767080"/>
              <a:gd name="connsiteY8" fmla="*/ 81280 h 353060"/>
              <a:gd name="connsiteX9" fmla="*/ 68580 w 767080"/>
              <a:gd name="connsiteY9" fmla="*/ 104140 h 353060"/>
              <a:gd name="connsiteX10" fmla="*/ 73660 w 767080"/>
              <a:gd name="connsiteY10" fmla="*/ 111760 h 353060"/>
              <a:gd name="connsiteX11" fmla="*/ 83820 w 767080"/>
              <a:gd name="connsiteY11" fmla="*/ 134620 h 353060"/>
              <a:gd name="connsiteX12" fmla="*/ 99060 w 767080"/>
              <a:gd name="connsiteY12" fmla="*/ 147320 h 353060"/>
              <a:gd name="connsiteX13" fmla="*/ 106680 w 767080"/>
              <a:gd name="connsiteY13" fmla="*/ 149860 h 353060"/>
              <a:gd name="connsiteX14" fmla="*/ 121920 w 767080"/>
              <a:gd name="connsiteY14" fmla="*/ 160020 h 353060"/>
              <a:gd name="connsiteX15" fmla="*/ 129540 w 767080"/>
              <a:gd name="connsiteY15" fmla="*/ 165100 h 353060"/>
              <a:gd name="connsiteX16" fmla="*/ 137160 w 767080"/>
              <a:gd name="connsiteY16" fmla="*/ 167640 h 353060"/>
              <a:gd name="connsiteX17" fmla="*/ 152400 w 767080"/>
              <a:gd name="connsiteY17" fmla="*/ 177800 h 353060"/>
              <a:gd name="connsiteX18" fmla="*/ 170180 w 767080"/>
              <a:gd name="connsiteY18" fmla="*/ 182880 h 353060"/>
              <a:gd name="connsiteX19" fmla="*/ 195580 w 767080"/>
              <a:gd name="connsiteY19" fmla="*/ 190500 h 353060"/>
              <a:gd name="connsiteX20" fmla="*/ 213360 w 767080"/>
              <a:gd name="connsiteY20" fmla="*/ 193040 h 353060"/>
              <a:gd name="connsiteX21" fmla="*/ 220980 w 767080"/>
              <a:gd name="connsiteY21" fmla="*/ 198120 h 353060"/>
              <a:gd name="connsiteX22" fmla="*/ 228600 w 767080"/>
              <a:gd name="connsiteY22" fmla="*/ 200660 h 353060"/>
              <a:gd name="connsiteX23" fmla="*/ 231140 w 767080"/>
              <a:gd name="connsiteY23" fmla="*/ 208280 h 353060"/>
              <a:gd name="connsiteX24" fmla="*/ 238760 w 767080"/>
              <a:gd name="connsiteY24" fmla="*/ 215900 h 353060"/>
              <a:gd name="connsiteX25" fmla="*/ 243840 w 767080"/>
              <a:gd name="connsiteY25" fmla="*/ 231140 h 353060"/>
              <a:gd name="connsiteX26" fmla="*/ 248920 w 767080"/>
              <a:gd name="connsiteY26" fmla="*/ 238760 h 353060"/>
              <a:gd name="connsiteX27" fmla="*/ 256540 w 767080"/>
              <a:gd name="connsiteY27" fmla="*/ 261620 h 353060"/>
              <a:gd name="connsiteX28" fmla="*/ 259080 w 767080"/>
              <a:gd name="connsiteY28" fmla="*/ 269240 h 353060"/>
              <a:gd name="connsiteX29" fmla="*/ 264160 w 767080"/>
              <a:gd name="connsiteY29" fmla="*/ 276860 h 353060"/>
              <a:gd name="connsiteX30" fmla="*/ 276860 w 767080"/>
              <a:gd name="connsiteY30" fmla="*/ 297180 h 353060"/>
              <a:gd name="connsiteX31" fmla="*/ 281940 w 767080"/>
              <a:gd name="connsiteY31" fmla="*/ 312420 h 353060"/>
              <a:gd name="connsiteX32" fmla="*/ 292100 w 767080"/>
              <a:gd name="connsiteY32" fmla="*/ 327660 h 353060"/>
              <a:gd name="connsiteX33" fmla="*/ 309880 w 767080"/>
              <a:gd name="connsiteY33" fmla="*/ 345440 h 353060"/>
              <a:gd name="connsiteX34" fmla="*/ 325120 w 767080"/>
              <a:gd name="connsiteY34" fmla="*/ 350520 h 353060"/>
              <a:gd name="connsiteX35" fmla="*/ 332740 w 767080"/>
              <a:gd name="connsiteY35" fmla="*/ 353060 h 353060"/>
              <a:gd name="connsiteX36" fmla="*/ 373380 w 767080"/>
              <a:gd name="connsiteY36" fmla="*/ 347980 h 353060"/>
              <a:gd name="connsiteX37" fmla="*/ 393700 w 767080"/>
              <a:gd name="connsiteY37" fmla="*/ 340360 h 353060"/>
              <a:gd name="connsiteX38" fmla="*/ 408940 w 767080"/>
              <a:gd name="connsiteY38" fmla="*/ 330200 h 353060"/>
              <a:gd name="connsiteX39" fmla="*/ 424180 w 767080"/>
              <a:gd name="connsiteY39" fmla="*/ 325120 h 353060"/>
              <a:gd name="connsiteX40" fmla="*/ 454660 w 767080"/>
              <a:gd name="connsiteY40" fmla="*/ 304800 h 353060"/>
              <a:gd name="connsiteX41" fmla="*/ 462280 w 767080"/>
              <a:gd name="connsiteY41" fmla="*/ 299720 h 353060"/>
              <a:gd name="connsiteX42" fmla="*/ 469900 w 767080"/>
              <a:gd name="connsiteY42" fmla="*/ 297180 h 353060"/>
              <a:gd name="connsiteX43" fmla="*/ 485140 w 767080"/>
              <a:gd name="connsiteY43" fmla="*/ 287020 h 353060"/>
              <a:gd name="connsiteX44" fmla="*/ 500380 w 767080"/>
              <a:gd name="connsiteY44" fmla="*/ 281940 h 353060"/>
              <a:gd name="connsiteX45" fmla="*/ 508000 w 767080"/>
              <a:gd name="connsiteY45" fmla="*/ 279400 h 353060"/>
              <a:gd name="connsiteX46" fmla="*/ 525780 w 767080"/>
              <a:gd name="connsiteY46" fmla="*/ 276860 h 353060"/>
              <a:gd name="connsiteX47" fmla="*/ 551180 w 767080"/>
              <a:gd name="connsiteY47" fmla="*/ 271780 h 353060"/>
              <a:gd name="connsiteX48" fmla="*/ 574040 w 767080"/>
              <a:gd name="connsiteY48" fmla="*/ 264160 h 353060"/>
              <a:gd name="connsiteX49" fmla="*/ 612140 w 767080"/>
              <a:gd name="connsiteY49" fmla="*/ 251460 h 353060"/>
              <a:gd name="connsiteX50" fmla="*/ 627380 w 767080"/>
              <a:gd name="connsiteY50" fmla="*/ 246380 h 353060"/>
              <a:gd name="connsiteX51" fmla="*/ 635000 w 767080"/>
              <a:gd name="connsiteY51" fmla="*/ 243840 h 353060"/>
              <a:gd name="connsiteX52" fmla="*/ 645160 w 767080"/>
              <a:gd name="connsiteY52" fmla="*/ 241300 h 353060"/>
              <a:gd name="connsiteX53" fmla="*/ 662940 w 767080"/>
              <a:gd name="connsiteY53" fmla="*/ 233680 h 353060"/>
              <a:gd name="connsiteX54" fmla="*/ 678180 w 767080"/>
              <a:gd name="connsiteY54" fmla="*/ 223520 h 353060"/>
              <a:gd name="connsiteX55" fmla="*/ 683260 w 767080"/>
              <a:gd name="connsiteY55" fmla="*/ 215900 h 353060"/>
              <a:gd name="connsiteX56" fmla="*/ 698500 w 767080"/>
              <a:gd name="connsiteY56" fmla="*/ 210820 h 353060"/>
              <a:gd name="connsiteX57" fmla="*/ 706120 w 767080"/>
              <a:gd name="connsiteY57" fmla="*/ 208280 h 353060"/>
              <a:gd name="connsiteX58" fmla="*/ 713740 w 767080"/>
              <a:gd name="connsiteY58" fmla="*/ 205740 h 353060"/>
              <a:gd name="connsiteX59" fmla="*/ 726440 w 767080"/>
              <a:gd name="connsiteY59" fmla="*/ 203200 h 353060"/>
              <a:gd name="connsiteX60" fmla="*/ 749300 w 767080"/>
              <a:gd name="connsiteY60" fmla="*/ 195580 h 353060"/>
              <a:gd name="connsiteX61" fmla="*/ 756920 w 767080"/>
              <a:gd name="connsiteY61" fmla="*/ 193040 h 353060"/>
              <a:gd name="connsiteX62" fmla="*/ 764540 w 767080"/>
              <a:gd name="connsiteY62" fmla="*/ 190500 h 353060"/>
              <a:gd name="connsiteX63" fmla="*/ 767080 w 767080"/>
              <a:gd name="connsiteY63" fmla="*/ 187960 h 353060"/>
              <a:gd name="connsiteX64" fmla="*/ 767080 w 767080"/>
              <a:gd name="connsiteY64" fmla="*/ 187960 h 35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767080" h="353060">
                <a:moveTo>
                  <a:pt x="0" y="0"/>
                </a:moveTo>
                <a:lnTo>
                  <a:pt x="0" y="0"/>
                </a:lnTo>
                <a:cubicBezTo>
                  <a:pt x="2892" y="5784"/>
                  <a:pt x="9440" y="20980"/>
                  <a:pt x="15240" y="27940"/>
                </a:cubicBezTo>
                <a:cubicBezTo>
                  <a:pt x="17540" y="30700"/>
                  <a:pt x="20560" y="32800"/>
                  <a:pt x="22860" y="35560"/>
                </a:cubicBezTo>
                <a:cubicBezTo>
                  <a:pt x="24814" y="37905"/>
                  <a:pt x="25986" y="40835"/>
                  <a:pt x="27940" y="43180"/>
                </a:cubicBezTo>
                <a:cubicBezTo>
                  <a:pt x="30240" y="45940"/>
                  <a:pt x="33355" y="47965"/>
                  <a:pt x="35560" y="50800"/>
                </a:cubicBezTo>
                <a:cubicBezTo>
                  <a:pt x="39308" y="55619"/>
                  <a:pt x="42333" y="60960"/>
                  <a:pt x="45720" y="66040"/>
                </a:cubicBezTo>
                <a:cubicBezTo>
                  <a:pt x="47413" y="68580"/>
                  <a:pt x="48641" y="71501"/>
                  <a:pt x="50800" y="73660"/>
                </a:cubicBezTo>
                <a:cubicBezTo>
                  <a:pt x="53340" y="76200"/>
                  <a:pt x="56120" y="78520"/>
                  <a:pt x="58420" y="81280"/>
                </a:cubicBezTo>
                <a:cubicBezTo>
                  <a:pt x="75652" y="101958"/>
                  <a:pt x="46429" y="70914"/>
                  <a:pt x="68580" y="104140"/>
                </a:cubicBezTo>
                <a:cubicBezTo>
                  <a:pt x="70273" y="106680"/>
                  <a:pt x="72420" y="108970"/>
                  <a:pt x="73660" y="111760"/>
                </a:cubicBezTo>
                <a:cubicBezTo>
                  <a:pt x="79989" y="126000"/>
                  <a:pt x="75608" y="124766"/>
                  <a:pt x="83820" y="134620"/>
                </a:cubicBezTo>
                <a:cubicBezTo>
                  <a:pt x="87832" y="139435"/>
                  <a:pt x="93351" y="144466"/>
                  <a:pt x="99060" y="147320"/>
                </a:cubicBezTo>
                <a:cubicBezTo>
                  <a:pt x="101455" y="148517"/>
                  <a:pt x="104340" y="148560"/>
                  <a:pt x="106680" y="149860"/>
                </a:cubicBezTo>
                <a:cubicBezTo>
                  <a:pt x="112017" y="152825"/>
                  <a:pt x="116840" y="156633"/>
                  <a:pt x="121920" y="160020"/>
                </a:cubicBezTo>
                <a:cubicBezTo>
                  <a:pt x="124460" y="161713"/>
                  <a:pt x="126644" y="164135"/>
                  <a:pt x="129540" y="165100"/>
                </a:cubicBezTo>
                <a:cubicBezTo>
                  <a:pt x="132080" y="165947"/>
                  <a:pt x="134820" y="166340"/>
                  <a:pt x="137160" y="167640"/>
                </a:cubicBezTo>
                <a:cubicBezTo>
                  <a:pt x="142497" y="170605"/>
                  <a:pt x="146608" y="175869"/>
                  <a:pt x="152400" y="177800"/>
                </a:cubicBezTo>
                <a:cubicBezTo>
                  <a:pt x="178009" y="186336"/>
                  <a:pt x="138286" y="173312"/>
                  <a:pt x="170180" y="182880"/>
                </a:cubicBezTo>
                <a:cubicBezTo>
                  <a:pt x="180376" y="185939"/>
                  <a:pt x="185672" y="188699"/>
                  <a:pt x="195580" y="190500"/>
                </a:cubicBezTo>
                <a:cubicBezTo>
                  <a:pt x="201470" y="191571"/>
                  <a:pt x="207433" y="192193"/>
                  <a:pt x="213360" y="193040"/>
                </a:cubicBezTo>
                <a:cubicBezTo>
                  <a:pt x="215900" y="194733"/>
                  <a:pt x="218250" y="196755"/>
                  <a:pt x="220980" y="198120"/>
                </a:cubicBezTo>
                <a:cubicBezTo>
                  <a:pt x="223375" y="199317"/>
                  <a:pt x="226707" y="198767"/>
                  <a:pt x="228600" y="200660"/>
                </a:cubicBezTo>
                <a:cubicBezTo>
                  <a:pt x="230493" y="202553"/>
                  <a:pt x="229655" y="206052"/>
                  <a:pt x="231140" y="208280"/>
                </a:cubicBezTo>
                <a:cubicBezTo>
                  <a:pt x="233133" y="211269"/>
                  <a:pt x="236220" y="213360"/>
                  <a:pt x="238760" y="215900"/>
                </a:cubicBezTo>
                <a:cubicBezTo>
                  <a:pt x="240453" y="220980"/>
                  <a:pt x="240870" y="226685"/>
                  <a:pt x="243840" y="231140"/>
                </a:cubicBezTo>
                <a:cubicBezTo>
                  <a:pt x="245533" y="233680"/>
                  <a:pt x="247680" y="235970"/>
                  <a:pt x="248920" y="238760"/>
                </a:cubicBezTo>
                <a:lnTo>
                  <a:pt x="256540" y="261620"/>
                </a:lnTo>
                <a:cubicBezTo>
                  <a:pt x="257387" y="264160"/>
                  <a:pt x="257595" y="267012"/>
                  <a:pt x="259080" y="269240"/>
                </a:cubicBezTo>
                <a:cubicBezTo>
                  <a:pt x="260773" y="271780"/>
                  <a:pt x="262920" y="274070"/>
                  <a:pt x="264160" y="276860"/>
                </a:cubicBezTo>
                <a:cubicBezTo>
                  <a:pt x="273069" y="296905"/>
                  <a:pt x="263152" y="288041"/>
                  <a:pt x="276860" y="297180"/>
                </a:cubicBezTo>
                <a:cubicBezTo>
                  <a:pt x="278553" y="302260"/>
                  <a:pt x="278970" y="307965"/>
                  <a:pt x="281940" y="312420"/>
                </a:cubicBezTo>
                <a:cubicBezTo>
                  <a:pt x="285327" y="317500"/>
                  <a:pt x="290169" y="321868"/>
                  <a:pt x="292100" y="327660"/>
                </a:cubicBezTo>
                <a:cubicBezTo>
                  <a:pt x="295613" y="338200"/>
                  <a:pt x="294596" y="340345"/>
                  <a:pt x="309880" y="345440"/>
                </a:cubicBezTo>
                <a:lnTo>
                  <a:pt x="325120" y="350520"/>
                </a:lnTo>
                <a:lnTo>
                  <a:pt x="332740" y="353060"/>
                </a:lnTo>
                <a:cubicBezTo>
                  <a:pt x="335797" y="352782"/>
                  <a:pt x="364982" y="351129"/>
                  <a:pt x="373380" y="347980"/>
                </a:cubicBezTo>
                <a:cubicBezTo>
                  <a:pt x="403279" y="336768"/>
                  <a:pt x="351579" y="348784"/>
                  <a:pt x="393700" y="340360"/>
                </a:cubicBezTo>
                <a:cubicBezTo>
                  <a:pt x="398780" y="336973"/>
                  <a:pt x="403148" y="332131"/>
                  <a:pt x="408940" y="330200"/>
                </a:cubicBezTo>
                <a:cubicBezTo>
                  <a:pt x="414020" y="328507"/>
                  <a:pt x="419725" y="328090"/>
                  <a:pt x="424180" y="325120"/>
                </a:cubicBezTo>
                <a:lnTo>
                  <a:pt x="454660" y="304800"/>
                </a:lnTo>
                <a:cubicBezTo>
                  <a:pt x="457200" y="303107"/>
                  <a:pt x="459384" y="300685"/>
                  <a:pt x="462280" y="299720"/>
                </a:cubicBezTo>
                <a:cubicBezTo>
                  <a:pt x="464820" y="298873"/>
                  <a:pt x="467560" y="298480"/>
                  <a:pt x="469900" y="297180"/>
                </a:cubicBezTo>
                <a:cubicBezTo>
                  <a:pt x="475237" y="294215"/>
                  <a:pt x="479348" y="288951"/>
                  <a:pt x="485140" y="287020"/>
                </a:cubicBezTo>
                <a:lnTo>
                  <a:pt x="500380" y="281940"/>
                </a:lnTo>
                <a:cubicBezTo>
                  <a:pt x="502920" y="281093"/>
                  <a:pt x="505350" y="279779"/>
                  <a:pt x="508000" y="279400"/>
                </a:cubicBezTo>
                <a:lnTo>
                  <a:pt x="525780" y="276860"/>
                </a:lnTo>
                <a:cubicBezTo>
                  <a:pt x="546911" y="269816"/>
                  <a:pt x="513238" y="280536"/>
                  <a:pt x="551180" y="271780"/>
                </a:cubicBezTo>
                <a:lnTo>
                  <a:pt x="574040" y="264160"/>
                </a:lnTo>
                <a:lnTo>
                  <a:pt x="612140" y="251460"/>
                </a:lnTo>
                <a:lnTo>
                  <a:pt x="627380" y="246380"/>
                </a:lnTo>
                <a:cubicBezTo>
                  <a:pt x="629920" y="245533"/>
                  <a:pt x="632403" y="244489"/>
                  <a:pt x="635000" y="243840"/>
                </a:cubicBezTo>
                <a:lnTo>
                  <a:pt x="645160" y="241300"/>
                </a:lnTo>
                <a:cubicBezTo>
                  <a:pt x="672896" y="222809"/>
                  <a:pt x="630136" y="250082"/>
                  <a:pt x="662940" y="233680"/>
                </a:cubicBezTo>
                <a:cubicBezTo>
                  <a:pt x="668401" y="230950"/>
                  <a:pt x="678180" y="223520"/>
                  <a:pt x="678180" y="223520"/>
                </a:cubicBezTo>
                <a:cubicBezTo>
                  <a:pt x="679873" y="220980"/>
                  <a:pt x="680671" y="217518"/>
                  <a:pt x="683260" y="215900"/>
                </a:cubicBezTo>
                <a:cubicBezTo>
                  <a:pt x="687801" y="213062"/>
                  <a:pt x="693420" y="212513"/>
                  <a:pt x="698500" y="210820"/>
                </a:cubicBezTo>
                <a:lnTo>
                  <a:pt x="706120" y="208280"/>
                </a:lnTo>
                <a:cubicBezTo>
                  <a:pt x="708660" y="207433"/>
                  <a:pt x="711115" y="206265"/>
                  <a:pt x="713740" y="205740"/>
                </a:cubicBezTo>
                <a:cubicBezTo>
                  <a:pt x="717973" y="204893"/>
                  <a:pt x="722275" y="204336"/>
                  <a:pt x="726440" y="203200"/>
                </a:cubicBezTo>
                <a:lnTo>
                  <a:pt x="749300" y="195580"/>
                </a:lnTo>
                <a:lnTo>
                  <a:pt x="756920" y="193040"/>
                </a:lnTo>
                <a:cubicBezTo>
                  <a:pt x="759460" y="192193"/>
                  <a:pt x="762647" y="192393"/>
                  <a:pt x="764540" y="190500"/>
                </a:cubicBezTo>
                <a:lnTo>
                  <a:pt x="767080" y="187960"/>
                </a:lnTo>
                <a:lnTo>
                  <a:pt x="767080" y="187960"/>
                </a:lnTo>
              </a:path>
            </a:pathLst>
          </a:custGeom>
          <a:noFill/>
          <a:ln w="19050">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23" name="TextBox 3"/>
          <p:cNvSpPr txBox="1">
            <a:spLocks noChangeArrowheads="1"/>
          </p:cNvSpPr>
          <p:nvPr/>
        </p:nvSpPr>
        <p:spPr bwMode="auto">
          <a:xfrm>
            <a:off x="376322" y="6054389"/>
            <a:ext cx="83899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cs typeface="Arial" panose="020B0604020202020204" pitchFamily="34" charset="0"/>
              </a:rPr>
              <a:t>A broad, N-S trending ridge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12700">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pic>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43012" name="TextBox 3"/>
          <p:cNvSpPr txBox="1">
            <a:spLocks noChangeArrowheads="1"/>
          </p:cNvSpPr>
          <p:nvPr/>
        </p:nvSpPr>
        <p:spPr bwMode="auto">
          <a:xfrm>
            <a:off x="273050" y="5692775"/>
            <a:ext cx="87426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400" dirty="0">
                <a:latin typeface="+mn-lt"/>
                <a:cs typeface="Arial" panose="020B0604020202020204" pitchFamily="34" charset="0"/>
              </a:rPr>
              <a:t>It may help if you imagine you are standing at Point C on the 150m </a:t>
            </a:r>
            <a:br>
              <a:rPr lang="en-US" altLang="en-US" sz="2400" dirty="0">
                <a:latin typeface="+mn-lt"/>
                <a:cs typeface="Arial" panose="020B0604020202020204" pitchFamily="34" charset="0"/>
              </a:rPr>
            </a:br>
            <a:r>
              <a:rPr lang="en-US" altLang="en-US" sz="2400" dirty="0">
                <a:latin typeface="+mn-lt"/>
                <a:cs typeface="Arial" panose="020B0604020202020204" pitchFamily="34" charset="0"/>
              </a:rPr>
              <a:t>contour, looking towards Point D. Would you be able to see Point D?</a:t>
            </a:r>
          </a:p>
        </p:txBody>
      </p:sp>
      <p:sp>
        <p:nvSpPr>
          <p:cNvPr id="58378" name="TextBox 33"/>
          <p:cNvSpPr txBox="1">
            <a:spLocks noChangeArrowheads="1"/>
          </p:cNvSpPr>
          <p:nvPr/>
        </p:nvSpPr>
        <p:spPr bwMode="auto">
          <a:xfrm>
            <a:off x="3556000" y="3971925"/>
            <a:ext cx="3390900" cy="646113"/>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latin typeface="Arial" panose="020B0604020202020204" pitchFamily="34" charset="0"/>
              </a:rPr>
              <a:t>We can draw a cross-section</a:t>
            </a:r>
          </a:p>
          <a:p>
            <a:pPr eaLnBrk="1" hangingPunct="1">
              <a:spcBef>
                <a:spcPct val="0"/>
              </a:spcBef>
              <a:buFontTx/>
              <a:buNone/>
            </a:pPr>
            <a:r>
              <a:rPr lang="en-US" altLang="en-US" sz="1800" b="1" dirty="0">
                <a:latin typeface="Arial" panose="020B0604020202020204" pitchFamily="34" charset="0"/>
              </a:rPr>
              <a:t>to confirm our idea</a:t>
            </a:r>
          </a:p>
        </p:txBody>
      </p:sp>
      <p:sp>
        <p:nvSpPr>
          <p:cNvPr id="43014" name="Rectangle 28"/>
          <p:cNvSpPr>
            <a:spLocks noChangeArrowheads="1"/>
          </p:cNvSpPr>
          <p:nvPr/>
        </p:nvSpPr>
        <p:spPr bwMode="auto">
          <a:xfrm>
            <a:off x="156648" y="5384800"/>
            <a:ext cx="4217194"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spcBef>
                <a:spcPct val="0"/>
              </a:spcBef>
              <a:buFontTx/>
              <a:buNone/>
            </a:pPr>
            <a:r>
              <a:rPr lang="en-US" altLang="en-US" sz="800" dirty="0">
                <a:latin typeface="Arial" panose="020B0604020202020204" pitchFamily="34" charset="0"/>
              </a:rPr>
              <a:t>© Crown Copyright/database right 2014. An Ordnance Survey/EDINA supplied service.</a:t>
            </a:r>
          </a:p>
        </p:txBody>
      </p:sp>
      <p:grpSp>
        <p:nvGrpSpPr>
          <p:cNvPr id="43015" name="Group 82"/>
          <p:cNvGrpSpPr>
            <a:grpSpLocks/>
          </p:cNvGrpSpPr>
          <p:nvPr/>
        </p:nvGrpSpPr>
        <p:grpSpPr bwMode="auto">
          <a:xfrm>
            <a:off x="8417092" y="4544512"/>
            <a:ext cx="379413" cy="714876"/>
            <a:chOff x="5546813" y="316568"/>
            <a:chExt cx="379310" cy="935912"/>
          </a:xfrm>
        </p:grpSpPr>
        <p:cxnSp>
          <p:nvCxnSpPr>
            <p:cNvPr id="19" name="Straight Arrow Connector 18"/>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43022" name="TextBox 84"/>
            <p:cNvSpPr txBox="1">
              <a:spLocks noChangeArrowheads="1"/>
            </p:cNvSpPr>
            <p:nvPr/>
          </p:nvSpPr>
          <p:spPr bwMode="auto">
            <a:xfrm>
              <a:off x="5546813" y="316568"/>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b="1" dirty="0">
                  <a:cs typeface="Arial" panose="020B0604020202020204" pitchFamily="34" charset="0"/>
                </a:rPr>
                <a:t>N</a:t>
              </a:r>
            </a:p>
          </p:txBody>
        </p:sp>
        <p:cxnSp>
          <p:nvCxnSpPr>
            <p:cNvPr id="21" name="Straight Connector 20"/>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43016" name="TextBox 18"/>
          <p:cNvSpPr txBox="1">
            <a:spLocks noChangeArrowheads="1"/>
          </p:cNvSpPr>
          <p:nvPr/>
        </p:nvSpPr>
        <p:spPr bwMode="auto">
          <a:xfrm>
            <a:off x="2314575" y="2528888"/>
            <a:ext cx="430213"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C</a:t>
            </a:r>
          </a:p>
        </p:txBody>
      </p:sp>
      <p:sp>
        <p:nvSpPr>
          <p:cNvPr id="43017" name="TextBox 16"/>
          <p:cNvSpPr txBox="1">
            <a:spLocks noChangeArrowheads="1"/>
          </p:cNvSpPr>
          <p:nvPr/>
        </p:nvSpPr>
        <p:spPr bwMode="auto">
          <a:xfrm>
            <a:off x="3689350" y="2762250"/>
            <a:ext cx="430213" cy="369888"/>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D</a:t>
            </a:r>
          </a:p>
        </p:txBody>
      </p:sp>
      <p:sp>
        <p:nvSpPr>
          <p:cNvPr id="3" name="Freeform 2"/>
          <p:cNvSpPr/>
          <p:nvPr/>
        </p:nvSpPr>
        <p:spPr>
          <a:xfrm>
            <a:off x="3190875" y="1477963"/>
            <a:ext cx="254000" cy="2159000"/>
          </a:xfrm>
          <a:custGeom>
            <a:avLst/>
            <a:gdLst>
              <a:gd name="connsiteX0" fmla="*/ 254000 w 254000"/>
              <a:gd name="connsiteY0" fmla="*/ 0 h 2159000"/>
              <a:gd name="connsiteX1" fmla="*/ 172720 w 254000"/>
              <a:gd name="connsiteY1" fmla="*/ 294640 h 2159000"/>
              <a:gd name="connsiteX2" fmla="*/ 25400 w 254000"/>
              <a:gd name="connsiteY2" fmla="*/ 751840 h 2159000"/>
              <a:gd name="connsiteX3" fmla="*/ 20320 w 254000"/>
              <a:gd name="connsiteY3" fmla="*/ 1432560 h 2159000"/>
              <a:gd name="connsiteX4" fmla="*/ 35560 w 254000"/>
              <a:gd name="connsiteY4" fmla="*/ 1925320 h 2159000"/>
              <a:gd name="connsiteX5" fmla="*/ 0 w 254000"/>
              <a:gd name="connsiteY5" fmla="*/ 2159000 h 215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000" h="2159000">
                <a:moveTo>
                  <a:pt x="254000" y="0"/>
                </a:moveTo>
                <a:lnTo>
                  <a:pt x="172720" y="294640"/>
                </a:lnTo>
                <a:lnTo>
                  <a:pt x="25400" y="751840"/>
                </a:lnTo>
                <a:cubicBezTo>
                  <a:pt x="23707" y="978747"/>
                  <a:pt x="22013" y="1205653"/>
                  <a:pt x="20320" y="1432560"/>
                </a:cubicBezTo>
                <a:lnTo>
                  <a:pt x="35560" y="1925320"/>
                </a:lnTo>
                <a:lnTo>
                  <a:pt x="0" y="2159000"/>
                </a:lnTo>
              </a:path>
            </a:pathLst>
          </a:custGeom>
          <a:noFill/>
          <a:ln w="38100">
            <a:solidFill>
              <a:srgbClr val="FFFF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TextBox 33"/>
          <p:cNvSpPr txBox="1">
            <a:spLocks noChangeArrowheads="1"/>
          </p:cNvSpPr>
          <p:nvPr/>
        </p:nvSpPr>
        <p:spPr bwMode="auto">
          <a:xfrm>
            <a:off x="3381375" y="1854200"/>
            <a:ext cx="1624013" cy="369888"/>
          </a:xfrm>
          <a:prstGeom prst="rect">
            <a:avLst/>
          </a:prstGeom>
          <a:solidFill>
            <a:schemeClr val="bg1"/>
          </a:solidFill>
          <a:ln w="9525">
            <a:solidFill>
              <a:srgbClr val="FFFF00"/>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a:latin typeface="Arial" panose="020B0604020202020204" pitchFamily="34" charset="0"/>
              </a:rPr>
              <a:t>Axis of ridge</a:t>
            </a:r>
          </a:p>
        </p:txBody>
      </p:sp>
      <p:cxnSp>
        <p:nvCxnSpPr>
          <p:cNvPr id="37" name="Straight Connector 36"/>
          <p:cNvCxnSpPr/>
          <p:nvPr/>
        </p:nvCxnSpPr>
        <p:spPr bwMode="auto">
          <a:xfrm>
            <a:off x="2851150" y="2747963"/>
            <a:ext cx="744538" cy="179387"/>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83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8" grpId="0" animBg="1"/>
      <p:bldP spid="3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1338263"/>
            <a:ext cx="9136062" cy="482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990600" y="2822575"/>
            <a:ext cx="0" cy="2371725"/>
          </a:xfrm>
          <a:prstGeom prst="line">
            <a:avLst/>
          </a:prstGeom>
          <a:ln/>
        </p:spPr>
        <p:style>
          <a:lnRef idx="3">
            <a:schemeClr val="dk1"/>
          </a:lnRef>
          <a:fillRef idx="0">
            <a:schemeClr val="dk1"/>
          </a:fillRef>
          <a:effectRef idx="2">
            <a:schemeClr val="dk1"/>
          </a:effectRef>
          <a:fontRef idx="minor">
            <a:schemeClr val="tx1"/>
          </a:fontRef>
        </p:style>
      </p:cxnSp>
      <p:cxnSp>
        <p:nvCxnSpPr>
          <p:cNvPr id="37" name="Straight Connector 36"/>
          <p:cNvCxnSpPr/>
          <p:nvPr/>
        </p:nvCxnSpPr>
        <p:spPr>
          <a:xfrm>
            <a:off x="3832225" y="2803525"/>
            <a:ext cx="0" cy="2371725"/>
          </a:xfrm>
          <a:prstGeom prst="line">
            <a:avLst/>
          </a:prstGeom>
          <a:ln/>
        </p:spPr>
        <p:style>
          <a:lnRef idx="3">
            <a:schemeClr val="dk1"/>
          </a:lnRef>
          <a:fillRef idx="0">
            <a:schemeClr val="dk1"/>
          </a:fillRef>
          <a:effectRef idx="2">
            <a:schemeClr val="dk1"/>
          </a:effectRef>
          <a:fontRef idx="minor">
            <a:schemeClr val="tx1"/>
          </a:fontRef>
        </p:style>
      </p:cxnSp>
      <p:cxnSp>
        <p:nvCxnSpPr>
          <p:cNvPr id="38" name="Straight Connector 37"/>
          <p:cNvCxnSpPr/>
          <p:nvPr/>
        </p:nvCxnSpPr>
        <p:spPr>
          <a:xfrm>
            <a:off x="990600" y="5194300"/>
            <a:ext cx="2863850" cy="0"/>
          </a:xfrm>
          <a:prstGeom prst="line">
            <a:avLst/>
          </a:prstGeom>
          <a:ln/>
        </p:spPr>
        <p:style>
          <a:lnRef idx="3">
            <a:schemeClr val="dk1"/>
          </a:lnRef>
          <a:fillRef idx="0">
            <a:schemeClr val="dk1"/>
          </a:fillRef>
          <a:effectRef idx="2">
            <a:schemeClr val="dk1"/>
          </a:effectRef>
          <a:fontRef idx="minor">
            <a:schemeClr val="tx1"/>
          </a:fontRef>
        </p:style>
      </p:cxnSp>
      <p:cxnSp>
        <p:nvCxnSpPr>
          <p:cNvPr id="19" name="Straight Connector 18"/>
          <p:cNvCxnSpPr/>
          <p:nvPr/>
        </p:nvCxnSpPr>
        <p:spPr>
          <a:xfrm>
            <a:off x="1466850"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2" name="Straight Connector 41"/>
          <p:cNvCxnSpPr/>
          <p:nvPr/>
        </p:nvCxnSpPr>
        <p:spPr>
          <a:xfrm>
            <a:off x="1938338"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3" name="Straight Connector 42"/>
          <p:cNvCxnSpPr/>
          <p:nvPr/>
        </p:nvCxnSpPr>
        <p:spPr>
          <a:xfrm>
            <a:off x="2409825" y="5175250"/>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4" name="Straight Connector 43"/>
          <p:cNvCxnSpPr/>
          <p:nvPr/>
        </p:nvCxnSpPr>
        <p:spPr>
          <a:xfrm>
            <a:off x="3829050"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5" name="Straight Connector 44"/>
          <p:cNvCxnSpPr/>
          <p:nvPr/>
        </p:nvCxnSpPr>
        <p:spPr>
          <a:xfrm>
            <a:off x="3355975" y="5176838"/>
            <a:ext cx="0" cy="66675"/>
          </a:xfrm>
          <a:prstGeom prst="line">
            <a:avLst/>
          </a:prstGeom>
        </p:spPr>
        <p:style>
          <a:lnRef idx="2">
            <a:schemeClr val="dk1"/>
          </a:lnRef>
          <a:fillRef idx="0">
            <a:schemeClr val="dk1"/>
          </a:fillRef>
          <a:effectRef idx="1">
            <a:schemeClr val="dk1"/>
          </a:effectRef>
          <a:fontRef idx="minor">
            <a:schemeClr val="tx1"/>
          </a:fontRef>
        </p:style>
      </p:cxnSp>
      <p:cxnSp>
        <p:nvCxnSpPr>
          <p:cNvPr id="46" name="Straight Connector 45"/>
          <p:cNvCxnSpPr/>
          <p:nvPr/>
        </p:nvCxnSpPr>
        <p:spPr>
          <a:xfrm>
            <a:off x="2879725" y="5176838"/>
            <a:ext cx="0" cy="66675"/>
          </a:xfrm>
          <a:prstGeom prst="line">
            <a:avLst/>
          </a:prstGeom>
        </p:spPr>
        <p:style>
          <a:lnRef idx="2">
            <a:schemeClr val="dk1"/>
          </a:lnRef>
          <a:fillRef idx="0">
            <a:schemeClr val="dk1"/>
          </a:fillRef>
          <a:effectRef idx="1">
            <a:schemeClr val="dk1"/>
          </a:effectRef>
          <a:fontRef idx="minor">
            <a:schemeClr val="tx1"/>
          </a:fontRef>
        </p:style>
      </p:cxnSp>
      <p:sp>
        <p:nvSpPr>
          <p:cNvPr id="44044" name="TextBox 12"/>
          <p:cNvSpPr txBox="1">
            <a:spLocks noChangeArrowheads="1"/>
          </p:cNvSpPr>
          <p:nvPr/>
        </p:nvSpPr>
        <p:spPr bwMode="auto">
          <a:xfrm>
            <a:off x="1211263" y="5245100"/>
            <a:ext cx="51117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100</a:t>
            </a:r>
            <a:endParaRPr lang="en-US" altLang="en-US" sz="1400">
              <a:latin typeface="Arial" panose="020B0604020202020204" pitchFamily="34" charset="0"/>
              <a:cs typeface="Arial" panose="020B0604020202020204" pitchFamily="34" charset="0"/>
            </a:endParaRPr>
          </a:p>
        </p:txBody>
      </p:sp>
      <p:sp>
        <p:nvSpPr>
          <p:cNvPr id="44045" name="TextBox 12"/>
          <p:cNvSpPr txBox="1">
            <a:spLocks noChangeArrowheads="1"/>
          </p:cNvSpPr>
          <p:nvPr/>
        </p:nvSpPr>
        <p:spPr bwMode="auto">
          <a:xfrm>
            <a:off x="1682750" y="52593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200</a:t>
            </a:r>
            <a:endParaRPr lang="en-US" altLang="en-US" sz="1400">
              <a:latin typeface="Arial" panose="020B0604020202020204" pitchFamily="34" charset="0"/>
              <a:cs typeface="Arial" panose="020B0604020202020204" pitchFamily="34" charset="0"/>
            </a:endParaRPr>
          </a:p>
        </p:txBody>
      </p:sp>
      <p:sp>
        <p:nvSpPr>
          <p:cNvPr id="44046" name="TextBox 12"/>
          <p:cNvSpPr txBox="1">
            <a:spLocks noChangeArrowheads="1"/>
          </p:cNvSpPr>
          <p:nvPr/>
        </p:nvSpPr>
        <p:spPr bwMode="auto">
          <a:xfrm>
            <a:off x="2168525" y="5259388"/>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300</a:t>
            </a:r>
            <a:endParaRPr lang="en-US" altLang="en-US" sz="1400">
              <a:latin typeface="Arial" panose="020B0604020202020204" pitchFamily="34" charset="0"/>
              <a:cs typeface="Arial" panose="020B0604020202020204" pitchFamily="34" charset="0"/>
            </a:endParaRPr>
          </a:p>
        </p:txBody>
      </p:sp>
      <p:sp>
        <p:nvSpPr>
          <p:cNvPr id="44047" name="TextBox 12"/>
          <p:cNvSpPr txBox="1">
            <a:spLocks noChangeArrowheads="1"/>
          </p:cNvSpPr>
          <p:nvPr/>
        </p:nvSpPr>
        <p:spPr bwMode="auto">
          <a:xfrm>
            <a:off x="2620963" y="5264150"/>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400</a:t>
            </a:r>
            <a:endParaRPr lang="en-US" altLang="en-US" sz="1400">
              <a:latin typeface="Arial" panose="020B0604020202020204" pitchFamily="34" charset="0"/>
              <a:cs typeface="Arial" panose="020B0604020202020204" pitchFamily="34" charset="0"/>
            </a:endParaRPr>
          </a:p>
        </p:txBody>
      </p:sp>
      <p:sp>
        <p:nvSpPr>
          <p:cNvPr id="44048" name="TextBox 12"/>
          <p:cNvSpPr txBox="1">
            <a:spLocks noChangeArrowheads="1"/>
          </p:cNvSpPr>
          <p:nvPr/>
        </p:nvSpPr>
        <p:spPr bwMode="auto">
          <a:xfrm>
            <a:off x="3108325" y="526732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500</a:t>
            </a:r>
            <a:endParaRPr lang="en-US" altLang="en-US" sz="1400">
              <a:latin typeface="Arial" panose="020B0604020202020204" pitchFamily="34" charset="0"/>
              <a:cs typeface="Arial" panose="020B0604020202020204" pitchFamily="34" charset="0"/>
            </a:endParaRPr>
          </a:p>
        </p:txBody>
      </p:sp>
      <p:sp>
        <p:nvSpPr>
          <p:cNvPr id="44049" name="TextBox 12"/>
          <p:cNvSpPr txBox="1">
            <a:spLocks noChangeArrowheads="1"/>
          </p:cNvSpPr>
          <p:nvPr/>
        </p:nvSpPr>
        <p:spPr bwMode="auto">
          <a:xfrm>
            <a:off x="3571875" y="526732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600</a:t>
            </a:r>
            <a:endParaRPr lang="en-US" altLang="en-US" sz="1400">
              <a:latin typeface="Arial" panose="020B0604020202020204" pitchFamily="34" charset="0"/>
              <a:cs typeface="Arial" panose="020B0604020202020204" pitchFamily="34" charset="0"/>
            </a:endParaRPr>
          </a:p>
        </p:txBody>
      </p:sp>
      <p:cxnSp>
        <p:nvCxnSpPr>
          <p:cNvPr id="27" name="Straight Connector 26"/>
          <p:cNvCxnSpPr/>
          <p:nvPr/>
        </p:nvCxnSpPr>
        <p:spPr>
          <a:xfrm flipH="1">
            <a:off x="865188" y="4243388"/>
            <a:ext cx="125412" cy="0"/>
          </a:xfrm>
          <a:prstGeom prst="line">
            <a:avLst/>
          </a:prstGeom>
        </p:spPr>
        <p:style>
          <a:lnRef idx="2">
            <a:schemeClr val="dk1"/>
          </a:lnRef>
          <a:fillRef idx="0">
            <a:schemeClr val="dk1"/>
          </a:fillRef>
          <a:effectRef idx="1">
            <a:schemeClr val="dk1"/>
          </a:effectRef>
          <a:fontRef idx="minor">
            <a:schemeClr val="tx1"/>
          </a:fontRef>
        </p:style>
      </p:cxnSp>
      <p:cxnSp>
        <p:nvCxnSpPr>
          <p:cNvPr id="63" name="Straight Connector 62"/>
          <p:cNvCxnSpPr/>
          <p:nvPr/>
        </p:nvCxnSpPr>
        <p:spPr>
          <a:xfrm flipH="1">
            <a:off x="865188" y="3286125"/>
            <a:ext cx="125412" cy="0"/>
          </a:xfrm>
          <a:prstGeom prst="line">
            <a:avLst/>
          </a:prstGeom>
        </p:spPr>
        <p:style>
          <a:lnRef idx="2">
            <a:schemeClr val="dk1"/>
          </a:lnRef>
          <a:fillRef idx="0">
            <a:schemeClr val="dk1"/>
          </a:fillRef>
          <a:effectRef idx="1">
            <a:schemeClr val="dk1"/>
          </a:effectRef>
          <a:fontRef idx="minor">
            <a:schemeClr val="tx1"/>
          </a:fontRef>
        </p:style>
      </p:cxnSp>
      <p:sp>
        <p:nvSpPr>
          <p:cNvPr id="44052" name="TextBox 12"/>
          <p:cNvSpPr txBox="1">
            <a:spLocks noChangeArrowheads="1"/>
          </p:cNvSpPr>
          <p:nvPr/>
        </p:nvSpPr>
        <p:spPr bwMode="auto">
          <a:xfrm>
            <a:off x="354013" y="4089400"/>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100</a:t>
            </a:r>
            <a:endParaRPr lang="en-US" altLang="en-US" sz="1400">
              <a:latin typeface="Arial" panose="020B0604020202020204" pitchFamily="34" charset="0"/>
              <a:cs typeface="Arial" panose="020B0604020202020204" pitchFamily="34" charset="0"/>
            </a:endParaRPr>
          </a:p>
        </p:txBody>
      </p:sp>
      <p:sp>
        <p:nvSpPr>
          <p:cNvPr id="44053" name="TextBox 12"/>
          <p:cNvSpPr txBox="1">
            <a:spLocks noChangeArrowheads="1"/>
          </p:cNvSpPr>
          <p:nvPr/>
        </p:nvSpPr>
        <p:spPr bwMode="auto">
          <a:xfrm>
            <a:off x="354013" y="3136900"/>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200</a:t>
            </a:r>
            <a:endParaRPr lang="en-US" altLang="en-US" sz="1400">
              <a:latin typeface="Arial" panose="020B0604020202020204" pitchFamily="34" charset="0"/>
              <a:cs typeface="Arial" panose="020B0604020202020204" pitchFamily="34" charset="0"/>
            </a:endParaRPr>
          </a:p>
        </p:txBody>
      </p:sp>
      <p:sp>
        <p:nvSpPr>
          <p:cNvPr id="30" name="Oval 29"/>
          <p:cNvSpPr/>
          <p:nvPr/>
        </p:nvSpPr>
        <p:spPr>
          <a:xfrm>
            <a:off x="965200" y="3721100"/>
            <a:ext cx="50800" cy="55563"/>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1462088" y="3656013"/>
            <a:ext cx="46037" cy="46037"/>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3419475" y="3651250"/>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2078038" y="3559175"/>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2968625" y="3563938"/>
            <a:ext cx="50800" cy="55562"/>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3803650" y="3732213"/>
            <a:ext cx="50800" cy="53975"/>
          </a:xfrm>
          <a:prstGeom prst="ellipse">
            <a:avLst/>
          </a:prstGeom>
          <a:solidFill>
            <a:srgbClr val="FF0000"/>
          </a:solidFill>
          <a:ln>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4060" name="TextBox 16"/>
          <p:cNvSpPr txBox="1">
            <a:spLocks noChangeArrowheads="1"/>
          </p:cNvSpPr>
          <p:nvPr/>
        </p:nvSpPr>
        <p:spPr bwMode="auto">
          <a:xfrm>
            <a:off x="773113" y="2393950"/>
            <a:ext cx="428625"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800" b="1">
                <a:latin typeface="Arial" panose="020B0604020202020204" pitchFamily="34" charset="0"/>
              </a:rPr>
              <a:t>C</a:t>
            </a:r>
            <a:endParaRPr lang="en-US" altLang="en-US" sz="1800" b="1">
              <a:latin typeface="Arial" panose="020B0604020202020204" pitchFamily="34" charset="0"/>
            </a:endParaRPr>
          </a:p>
        </p:txBody>
      </p:sp>
      <p:sp>
        <p:nvSpPr>
          <p:cNvPr id="44061" name="TextBox 18"/>
          <p:cNvSpPr txBox="1">
            <a:spLocks noChangeArrowheads="1"/>
          </p:cNvSpPr>
          <p:nvPr/>
        </p:nvSpPr>
        <p:spPr bwMode="auto">
          <a:xfrm>
            <a:off x="3622675" y="2397125"/>
            <a:ext cx="430213"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D</a:t>
            </a:r>
          </a:p>
        </p:txBody>
      </p:sp>
      <p:sp>
        <p:nvSpPr>
          <p:cNvPr id="44062" name="TextBox 12"/>
          <p:cNvSpPr txBox="1">
            <a:spLocks noChangeArrowheads="1"/>
          </p:cNvSpPr>
          <p:nvPr/>
        </p:nvSpPr>
        <p:spPr bwMode="auto">
          <a:xfrm rot="-5400000">
            <a:off x="-908844" y="3835206"/>
            <a:ext cx="23510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400" dirty="0">
                <a:latin typeface="Arial" panose="020B0604020202020204" pitchFamily="34" charset="0"/>
              </a:rPr>
              <a:t>Contour value (metres)</a:t>
            </a:r>
            <a:endParaRPr lang="en-US" altLang="en-US" sz="1400" dirty="0">
              <a:latin typeface="Arial" panose="020B0604020202020204" pitchFamily="34" charset="0"/>
              <a:cs typeface="Arial" panose="020B0604020202020204" pitchFamily="34" charset="0"/>
            </a:endParaRPr>
          </a:p>
        </p:txBody>
      </p:sp>
      <p:sp>
        <p:nvSpPr>
          <p:cNvPr id="44063" name="TextBox 12"/>
          <p:cNvSpPr txBox="1">
            <a:spLocks noChangeArrowheads="1"/>
          </p:cNvSpPr>
          <p:nvPr/>
        </p:nvSpPr>
        <p:spPr bwMode="auto">
          <a:xfrm>
            <a:off x="1404938" y="5535613"/>
            <a:ext cx="21923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GB" altLang="en-US" sz="1400">
                <a:latin typeface="Arial" panose="020B0604020202020204" pitchFamily="34" charset="0"/>
              </a:rPr>
              <a:t>Distance (metres)</a:t>
            </a:r>
            <a:endParaRPr lang="en-US" altLang="en-US" sz="1400">
              <a:latin typeface="Arial" panose="020B0604020202020204" pitchFamily="34" charset="0"/>
              <a:cs typeface="Arial" panose="020B0604020202020204" pitchFamily="34" charset="0"/>
            </a:endParaRPr>
          </a:p>
        </p:txBody>
      </p:sp>
      <p:sp>
        <p:nvSpPr>
          <p:cNvPr id="44064" name="TextBox 16"/>
          <p:cNvSpPr txBox="1">
            <a:spLocks noChangeArrowheads="1"/>
          </p:cNvSpPr>
          <p:nvPr/>
        </p:nvSpPr>
        <p:spPr bwMode="auto">
          <a:xfrm>
            <a:off x="2003425" y="2981325"/>
            <a:ext cx="841375" cy="36830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b="1">
                <a:latin typeface="Arial" panose="020B0604020202020204" pitchFamily="34" charset="0"/>
              </a:rPr>
              <a:t>Ridge</a:t>
            </a:r>
          </a:p>
        </p:txBody>
      </p:sp>
      <p:sp>
        <p:nvSpPr>
          <p:cNvPr id="44065" name="TextBox 2"/>
          <p:cNvSpPr txBox="1">
            <a:spLocks noChangeArrowheads="1"/>
          </p:cNvSpPr>
          <p:nvPr/>
        </p:nvSpPr>
        <p:spPr bwMode="auto">
          <a:xfrm>
            <a:off x="7938" y="224757"/>
            <a:ext cx="914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cs typeface="Arial" panose="020B0604020202020204" pitchFamily="34" charset="0"/>
              </a:rPr>
              <a:t>Cross-section showing the broad, gentle ridge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between Points C and D</a:t>
            </a:r>
          </a:p>
        </p:txBody>
      </p:sp>
      <p:sp>
        <p:nvSpPr>
          <p:cNvPr id="44066" name="TextBox 12"/>
          <p:cNvSpPr txBox="1">
            <a:spLocks noChangeArrowheads="1"/>
          </p:cNvSpPr>
          <p:nvPr/>
        </p:nvSpPr>
        <p:spPr bwMode="auto">
          <a:xfrm>
            <a:off x="573088" y="5197475"/>
            <a:ext cx="511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400">
                <a:latin typeface="Arial" panose="020B0604020202020204" pitchFamily="34" charset="0"/>
              </a:rPr>
              <a:t>0</a:t>
            </a:r>
            <a:endParaRPr lang="en-US" altLang="en-US" sz="1400">
              <a:latin typeface="Arial" panose="020B0604020202020204" pitchFamily="34" charset="0"/>
              <a:cs typeface="Arial" panose="020B0604020202020204" pitchFamily="34" charset="0"/>
            </a:endParaRPr>
          </a:p>
        </p:txBody>
      </p:sp>
      <p:cxnSp>
        <p:nvCxnSpPr>
          <p:cNvPr id="99" name="Straight Connector 98"/>
          <p:cNvCxnSpPr/>
          <p:nvPr/>
        </p:nvCxnSpPr>
        <p:spPr>
          <a:xfrm flipH="1">
            <a:off x="900113" y="5183188"/>
            <a:ext cx="100012" cy="80962"/>
          </a:xfrm>
          <a:prstGeom prst="line">
            <a:avLst/>
          </a:prstGeom>
        </p:spPr>
        <p:style>
          <a:lnRef idx="2">
            <a:schemeClr val="dk1"/>
          </a:lnRef>
          <a:fillRef idx="0">
            <a:schemeClr val="dk1"/>
          </a:fillRef>
          <a:effectRef idx="1">
            <a:schemeClr val="dk1"/>
          </a:effectRef>
          <a:fontRef idx="minor">
            <a:schemeClr val="tx1"/>
          </a:fontRef>
        </p:style>
      </p:cxnSp>
      <p:sp>
        <p:nvSpPr>
          <p:cNvPr id="2" name="Freeform 1"/>
          <p:cNvSpPr/>
          <p:nvPr/>
        </p:nvSpPr>
        <p:spPr>
          <a:xfrm>
            <a:off x="987425" y="3579813"/>
            <a:ext cx="2844800" cy="176212"/>
          </a:xfrm>
          <a:custGeom>
            <a:avLst/>
            <a:gdLst>
              <a:gd name="connsiteX0" fmla="*/ 0 w 2846070"/>
              <a:gd name="connsiteY0" fmla="*/ 169459 h 177079"/>
              <a:gd name="connsiteX1" fmla="*/ 499110 w 2846070"/>
              <a:gd name="connsiteY1" fmla="*/ 100879 h 177079"/>
              <a:gd name="connsiteX2" fmla="*/ 1123950 w 2846070"/>
              <a:gd name="connsiteY2" fmla="*/ 9439 h 177079"/>
              <a:gd name="connsiteX3" fmla="*/ 2011680 w 2846070"/>
              <a:gd name="connsiteY3" fmla="*/ 13249 h 177079"/>
              <a:gd name="connsiteX4" fmla="*/ 2468880 w 2846070"/>
              <a:gd name="connsiteY4" fmla="*/ 100879 h 177079"/>
              <a:gd name="connsiteX5" fmla="*/ 2846070 w 2846070"/>
              <a:gd name="connsiteY5" fmla="*/ 177079 h 177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6070" h="177079">
                <a:moveTo>
                  <a:pt x="0" y="169459"/>
                </a:moveTo>
                <a:lnTo>
                  <a:pt x="499110" y="100879"/>
                </a:lnTo>
                <a:cubicBezTo>
                  <a:pt x="686435" y="74209"/>
                  <a:pt x="871855" y="24044"/>
                  <a:pt x="1123950" y="9439"/>
                </a:cubicBezTo>
                <a:cubicBezTo>
                  <a:pt x="1376045" y="-5166"/>
                  <a:pt x="1787525" y="-1991"/>
                  <a:pt x="2011680" y="13249"/>
                </a:cubicBezTo>
                <a:cubicBezTo>
                  <a:pt x="2235835" y="28489"/>
                  <a:pt x="2468880" y="100879"/>
                  <a:pt x="2468880" y="100879"/>
                </a:cubicBezTo>
                <a:lnTo>
                  <a:pt x="2846070" y="177079"/>
                </a:lnTo>
              </a:path>
            </a:pathLst>
          </a:custGeom>
          <a:no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4069" name="TextBox 16"/>
          <p:cNvSpPr txBox="1">
            <a:spLocks noChangeArrowheads="1"/>
          </p:cNvSpPr>
          <p:nvPr/>
        </p:nvSpPr>
        <p:spPr bwMode="auto">
          <a:xfrm>
            <a:off x="1065213" y="1733550"/>
            <a:ext cx="2689225" cy="369888"/>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1800">
                <a:latin typeface="Arial" panose="020B0604020202020204" pitchFamily="34" charset="0"/>
              </a:rPr>
              <a:t>2x vertical exaggeration</a:t>
            </a:r>
          </a:p>
        </p:txBody>
      </p:sp>
      <p:sp>
        <p:nvSpPr>
          <p:cNvPr id="44070" name="TextBox 2"/>
          <p:cNvSpPr txBox="1">
            <a:spLocks noChangeArrowheads="1"/>
          </p:cNvSpPr>
          <p:nvPr/>
        </p:nvSpPr>
        <p:spPr bwMode="auto">
          <a:xfrm>
            <a:off x="4740275" y="2290128"/>
            <a:ext cx="2622550" cy="3170099"/>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dirty="0">
                <a:latin typeface="+mn-lt"/>
                <a:cs typeface="Arial" panose="020B0604020202020204" pitchFamily="34" charset="0"/>
              </a:rPr>
              <a:t>Standing at Point C you would be unable to see Point D because the </a:t>
            </a:r>
            <a:br>
              <a:rPr lang="en-US" altLang="en-US" sz="2000" dirty="0">
                <a:latin typeface="+mn-lt"/>
                <a:cs typeface="Arial" panose="020B0604020202020204" pitchFamily="34" charset="0"/>
              </a:rPr>
            </a:br>
            <a:r>
              <a:rPr lang="en-US" altLang="en-US" sz="2000" dirty="0">
                <a:latin typeface="+mn-lt"/>
                <a:cs typeface="Arial" panose="020B0604020202020204" pitchFamily="34" charset="0"/>
              </a:rPr>
              <a:t>crest of the ridge is higher than Point D</a:t>
            </a:r>
          </a:p>
          <a:p>
            <a:pPr eaLnBrk="1" hangingPunct="1">
              <a:spcBef>
                <a:spcPct val="0"/>
              </a:spcBef>
              <a:buFontTx/>
              <a:buNone/>
            </a:pPr>
            <a:endParaRPr lang="en-US" altLang="en-US" sz="2000" dirty="0">
              <a:latin typeface="+mn-lt"/>
              <a:cs typeface="Arial" panose="020B0604020202020204" pitchFamily="34" charset="0"/>
            </a:endParaRPr>
          </a:p>
          <a:p>
            <a:pPr eaLnBrk="1" hangingPunct="1">
              <a:spcBef>
                <a:spcPct val="0"/>
              </a:spcBef>
              <a:buFontTx/>
              <a:buNone/>
            </a:pPr>
            <a:r>
              <a:rPr lang="en-US" altLang="en-US" sz="2000" dirty="0">
                <a:latin typeface="+mn-lt"/>
                <a:cs typeface="Arial" panose="020B0604020202020204" pitchFamily="34" charset="0"/>
              </a:rPr>
              <a:t>Here some vertical exaggeration is appropriate because the relief is very subtle</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1"/>
          <p:cNvSpPr txBox="1">
            <a:spLocks noChangeArrowheads="1"/>
          </p:cNvSpPr>
          <p:nvPr/>
        </p:nvSpPr>
        <p:spPr bwMode="auto">
          <a:xfrm>
            <a:off x="0" y="2667000"/>
            <a:ext cx="9144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4000" dirty="0">
                <a:latin typeface="+mn-lt"/>
              </a:rPr>
              <a:t>Practical exercise 2</a:t>
            </a:r>
          </a:p>
          <a:p>
            <a:pPr algn="ctr">
              <a:spcBef>
                <a:spcPct val="0"/>
              </a:spcBef>
              <a:buFontTx/>
              <a:buNone/>
            </a:pPr>
            <a:r>
              <a:rPr lang="en-GB" altLang="en-US" sz="4000" dirty="0">
                <a:latin typeface="+mn-lt"/>
              </a:rPr>
              <a:t>Constructing cross-sections</a:t>
            </a:r>
            <a:endParaRPr lang="en-US" altLang="en-US" sz="4000" dirty="0">
              <a:latin typeface="+mn-lt"/>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42"/>
          <p:cNvSpPr/>
          <p:nvPr/>
        </p:nvSpPr>
        <p:spPr>
          <a:xfrm>
            <a:off x="3798888"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38766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6" name="Oval 45"/>
          <p:cNvSpPr/>
          <p:nvPr/>
        </p:nvSpPr>
        <p:spPr>
          <a:xfrm>
            <a:off x="4451350"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7" name="Oval 46"/>
          <p:cNvSpPr/>
          <p:nvPr/>
        </p:nvSpPr>
        <p:spPr>
          <a:xfrm>
            <a:off x="407352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8" name="Oval 47"/>
          <p:cNvSpPr/>
          <p:nvPr/>
        </p:nvSpPr>
        <p:spPr>
          <a:xfrm>
            <a:off x="4676775" y="44513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9" name="Oval 48"/>
          <p:cNvSpPr/>
          <p:nvPr/>
        </p:nvSpPr>
        <p:spPr>
          <a:xfrm>
            <a:off x="4911725"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0" name="Oval 49"/>
          <p:cNvSpPr/>
          <p:nvPr/>
        </p:nvSpPr>
        <p:spPr>
          <a:xfrm>
            <a:off x="5116513" y="449580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1" name="Oval 50"/>
          <p:cNvSpPr/>
          <p:nvPr/>
        </p:nvSpPr>
        <p:spPr>
          <a:xfrm>
            <a:off x="7496175"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2" name="Oval 51"/>
          <p:cNvSpPr/>
          <p:nvPr/>
        </p:nvSpPr>
        <p:spPr>
          <a:xfrm>
            <a:off x="7677150" y="4813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3" name="Oval 52"/>
          <p:cNvSpPr/>
          <p:nvPr/>
        </p:nvSpPr>
        <p:spPr>
          <a:xfrm>
            <a:off x="7597775" y="4773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4" name="Oval 53"/>
          <p:cNvSpPr/>
          <p:nvPr/>
        </p:nvSpPr>
        <p:spPr>
          <a:xfrm>
            <a:off x="365442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5" name="Oval 54"/>
          <p:cNvSpPr/>
          <p:nvPr/>
        </p:nvSpPr>
        <p:spPr>
          <a:xfrm>
            <a:off x="3302000" y="44450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6" name="Oval 55"/>
          <p:cNvSpPr/>
          <p:nvPr/>
        </p:nvSpPr>
        <p:spPr>
          <a:xfrm>
            <a:off x="3192463" y="44942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7" name="Oval 56"/>
          <p:cNvSpPr/>
          <p:nvPr/>
        </p:nvSpPr>
        <p:spPr>
          <a:xfrm>
            <a:off x="307498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8" name="Oval 57"/>
          <p:cNvSpPr/>
          <p:nvPr/>
        </p:nvSpPr>
        <p:spPr>
          <a:xfrm>
            <a:off x="29845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9" name="Oval 58"/>
          <p:cNvSpPr/>
          <p:nvPr/>
        </p:nvSpPr>
        <p:spPr>
          <a:xfrm>
            <a:off x="2339975"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0" name="Oval 59"/>
          <p:cNvSpPr/>
          <p:nvPr/>
        </p:nvSpPr>
        <p:spPr>
          <a:xfrm>
            <a:off x="2078038"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1" name="Oval 60"/>
          <p:cNvSpPr/>
          <p:nvPr/>
        </p:nvSpPr>
        <p:spPr>
          <a:xfrm>
            <a:off x="26320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2" name="Oval 61"/>
          <p:cNvSpPr/>
          <p:nvPr/>
        </p:nvSpPr>
        <p:spPr>
          <a:xfrm>
            <a:off x="2419350" y="47879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3" name="Oval 62"/>
          <p:cNvSpPr/>
          <p:nvPr/>
        </p:nvSpPr>
        <p:spPr>
          <a:xfrm>
            <a:off x="2471738" y="47513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4" name="Oval 63"/>
          <p:cNvSpPr/>
          <p:nvPr/>
        </p:nvSpPr>
        <p:spPr>
          <a:xfrm>
            <a:off x="1165225" y="4940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5" name="Oval 64"/>
          <p:cNvSpPr/>
          <p:nvPr/>
        </p:nvSpPr>
        <p:spPr>
          <a:xfrm>
            <a:off x="1227138" y="49006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6" name="Oval 65"/>
          <p:cNvSpPr/>
          <p:nvPr/>
        </p:nvSpPr>
        <p:spPr>
          <a:xfrm>
            <a:off x="1333500" y="4843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7" name="Oval 66"/>
          <p:cNvSpPr/>
          <p:nvPr/>
        </p:nvSpPr>
        <p:spPr>
          <a:xfrm>
            <a:off x="2581275" y="46783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8" name="Oval 67"/>
          <p:cNvSpPr/>
          <p:nvPr/>
        </p:nvSpPr>
        <p:spPr>
          <a:xfrm>
            <a:off x="2541588"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 name="Oval 68"/>
          <p:cNvSpPr/>
          <p:nvPr/>
        </p:nvSpPr>
        <p:spPr>
          <a:xfrm>
            <a:off x="1012825" y="50038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720725" y="5048250"/>
            <a:ext cx="77788"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534988" y="51054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8423275" y="52800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3" name="Oval 72"/>
          <p:cNvSpPr/>
          <p:nvPr/>
        </p:nvSpPr>
        <p:spPr>
          <a:xfrm>
            <a:off x="8329613" y="52212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4" name="Oval 73"/>
          <p:cNvSpPr/>
          <p:nvPr/>
        </p:nvSpPr>
        <p:spPr>
          <a:xfrm>
            <a:off x="8235950" y="5170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8148638" y="51260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8072438" y="5076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7" name="Oval 76"/>
          <p:cNvSpPr/>
          <p:nvPr/>
        </p:nvSpPr>
        <p:spPr>
          <a:xfrm>
            <a:off x="7796213" y="4900613"/>
            <a:ext cx="77787"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8" name="Oval 77"/>
          <p:cNvSpPr/>
          <p:nvPr/>
        </p:nvSpPr>
        <p:spPr>
          <a:xfrm>
            <a:off x="7840663" y="49307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9" name="Oval 78"/>
          <p:cNvSpPr/>
          <p:nvPr/>
        </p:nvSpPr>
        <p:spPr>
          <a:xfrm>
            <a:off x="7993063" y="50228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0" name="Oval 79"/>
          <p:cNvSpPr/>
          <p:nvPr/>
        </p:nvSpPr>
        <p:spPr>
          <a:xfrm>
            <a:off x="7739063" y="4852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1" name="Oval 80"/>
          <p:cNvSpPr/>
          <p:nvPr/>
        </p:nvSpPr>
        <p:spPr>
          <a:xfrm>
            <a:off x="7913688" y="4970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8513763" y="53276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3" name="Oval 82"/>
          <p:cNvSpPr/>
          <p:nvPr/>
        </p:nvSpPr>
        <p:spPr>
          <a:xfrm>
            <a:off x="7315200"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4" name="Oval 83"/>
          <p:cNvSpPr/>
          <p:nvPr/>
        </p:nvSpPr>
        <p:spPr>
          <a:xfrm>
            <a:off x="7235825"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5" name="Oval 84"/>
          <p:cNvSpPr/>
          <p:nvPr/>
        </p:nvSpPr>
        <p:spPr>
          <a:xfrm>
            <a:off x="7456488" y="46751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6" name="Oval 85"/>
          <p:cNvSpPr/>
          <p:nvPr/>
        </p:nvSpPr>
        <p:spPr>
          <a:xfrm>
            <a:off x="715803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7" name="Oval 86"/>
          <p:cNvSpPr/>
          <p:nvPr/>
        </p:nvSpPr>
        <p:spPr>
          <a:xfrm>
            <a:off x="7080250" y="44846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8" name="Oval 87"/>
          <p:cNvSpPr/>
          <p:nvPr/>
        </p:nvSpPr>
        <p:spPr>
          <a:xfrm>
            <a:off x="703897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9" name="Oval 88"/>
          <p:cNvSpPr/>
          <p:nvPr/>
        </p:nvSpPr>
        <p:spPr>
          <a:xfrm>
            <a:off x="6881813"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0" name="Oval 89"/>
          <p:cNvSpPr/>
          <p:nvPr/>
        </p:nvSpPr>
        <p:spPr>
          <a:xfrm>
            <a:off x="6781800"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1" name="Oval 90"/>
          <p:cNvSpPr/>
          <p:nvPr/>
        </p:nvSpPr>
        <p:spPr>
          <a:xfrm>
            <a:off x="6662738" y="4484688"/>
            <a:ext cx="77787"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2" name="Oval 91"/>
          <p:cNvSpPr/>
          <p:nvPr/>
        </p:nvSpPr>
        <p:spPr>
          <a:xfrm>
            <a:off x="6386513"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3" name="Oval 92"/>
          <p:cNvSpPr/>
          <p:nvPr/>
        </p:nvSpPr>
        <p:spPr>
          <a:xfrm>
            <a:off x="6316663"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4" name="Oval 93"/>
          <p:cNvSpPr/>
          <p:nvPr/>
        </p:nvSpPr>
        <p:spPr>
          <a:xfrm>
            <a:off x="62484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5" name="Oval 94"/>
          <p:cNvSpPr/>
          <p:nvPr/>
        </p:nvSpPr>
        <p:spPr>
          <a:xfrm>
            <a:off x="53371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6" name="Oval 95"/>
          <p:cNvSpPr/>
          <p:nvPr/>
        </p:nvSpPr>
        <p:spPr>
          <a:xfrm>
            <a:off x="5378450"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7" name="Oval 96"/>
          <p:cNvSpPr/>
          <p:nvPr/>
        </p:nvSpPr>
        <p:spPr>
          <a:xfrm>
            <a:off x="5678488" y="4535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8" name="Oval 97"/>
          <p:cNvSpPr/>
          <p:nvPr/>
        </p:nvSpPr>
        <p:spPr>
          <a:xfrm>
            <a:off x="5773738" y="4568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9" name="Oval 98"/>
          <p:cNvSpPr/>
          <p:nvPr/>
        </p:nvSpPr>
        <p:spPr>
          <a:xfrm>
            <a:off x="5864225"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0" name="Oval 99"/>
          <p:cNvSpPr/>
          <p:nvPr/>
        </p:nvSpPr>
        <p:spPr>
          <a:xfrm>
            <a:off x="5954713" y="46355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1" name="Oval 100"/>
          <p:cNvSpPr/>
          <p:nvPr/>
        </p:nvSpPr>
        <p:spPr>
          <a:xfrm>
            <a:off x="6153150" y="46085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2" name="Oval 101"/>
          <p:cNvSpPr/>
          <p:nvPr/>
        </p:nvSpPr>
        <p:spPr>
          <a:xfrm>
            <a:off x="60737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cxnSp>
        <p:nvCxnSpPr>
          <p:cNvPr id="7" name="Straight Connector 6"/>
          <p:cNvCxnSpPr/>
          <p:nvPr/>
        </p:nvCxnSpPr>
        <p:spPr>
          <a:xfrm flipH="1">
            <a:off x="57943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H="1">
            <a:off x="758825" y="40560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H="1">
            <a:off x="2117725"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flipH="1">
            <a:off x="1052513"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flipH="1">
            <a:off x="1198563" y="405923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flipH="1">
            <a:off x="12652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flipH="1">
            <a:off x="13668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H="1">
            <a:off x="25050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H="1">
            <a:off x="2581275" y="4065588"/>
            <a:ext cx="0" cy="1412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3016250"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flipH="1">
            <a:off x="2614613"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H="1">
            <a:off x="2671763" y="406717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flipH="1">
            <a:off x="31257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flipH="1">
            <a:off x="32321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H="1">
            <a:off x="36941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H="1">
            <a:off x="2378075"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H="1">
            <a:off x="33401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2455863"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H="1">
            <a:off x="384016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H="1">
            <a:off x="3917950" y="4065588"/>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flipH="1">
            <a:off x="4946650"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H="1">
            <a:off x="53752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H="1">
            <a:off x="4119563" y="406082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flipH="1">
            <a:off x="45069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4716463" y="4057650"/>
            <a:ext cx="0"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H="1">
            <a:off x="54165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H="1">
            <a:off x="5722938" y="407352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a:off x="5153025" y="40735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59102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a:off x="5994400" y="4067175"/>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H="1">
            <a:off x="61118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flipH="1">
            <a:off x="6283325"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flipH="1">
            <a:off x="61912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63515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H="1">
            <a:off x="6426200"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flipH="1">
            <a:off x="5816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72723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a:off x="6832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H="1">
            <a:off x="6916738" y="406400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H="1">
            <a:off x="7075488"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H="1">
            <a:off x="7194550" y="407035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1247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H="1">
            <a:off x="7348538"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flipH="1">
            <a:off x="67056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flipH="1">
            <a:off x="852805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flipH="1">
            <a:off x="754221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flipH="1">
            <a:off x="7635875" y="40687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a:off x="74787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H="1">
            <a:off x="81899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H="1">
            <a:off x="8289925" y="406400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H="1">
            <a:off x="83772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flipH="1">
            <a:off x="84534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H="1">
            <a:off x="7772400" y="406717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flipH="1">
            <a:off x="7954963" y="407035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flipH="1">
            <a:off x="80343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H="1">
            <a:off x="782478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H="1">
            <a:off x="78819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flipH="1">
            <a:off x="8120063"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a:off x="77009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pic>
        <p:nvPicPr>
          <p:cNvPr id="4620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408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a:off x="320675" y="4068763"/>
            <a:ext cx="8366125" cy="0"/>
          </a:xfrm>
          <a:prstGeom prst="line">
            <a:avLst/>
          </a:prstGeom>
          <a:ln w="28575"/>
        </p:spPr>
        <p:style>
          <a:lnRef idx="1">
            <a:schemeClr val="dk1"/>
          </a:lnRef>
          <a:fillRef idx="0">
            <a:schemeClr val="dk1"/>
          </a:fillRef>
          <a:effectRef idx="0">
            <a:schemeClr val="dk1"/>
          </a:effectRef>
          <a:fontRef idx="minor">
            <a:schemeClr val="tx1"/>
          </a:fontRef>
        </p:style>
      </p:cxnSp>
      <p:sp>
        <p:nvSpPr>
          <p:cNvPr id="46202" name="TextBox 11"/>
          <p:cNvSpPr txBox="1">
            <a:spLocks noChangeArrowheads="1"/>
          </p:cNvSpPr>
          <p:nvPr/>
        </p:nvSpPr>
        <p:spPr bwMode="auto">
          <a:xfrm>
            <a:off x="315913" y="3630613"/>
            <a:ext cx="373062"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a:latin typeface="Arial" panose="020B0604020202020204" pitchFamily="34" charset="0"/>
              </a:rPr>
              <a:t>A</a:t>
            </a:r>
            <a:endParaRPr lang="en-US" altLang="en-US" sz="1800" b="1">
              <a:latin typeface="Arial" panose="020B0604020202020204" pitchFamily="34" charset="0"/>
            </a:endParaRPr>
          </a:p>
        </p:txBody>
      </p:sp>
      <p:sp>
        <p:nvSpPr>
          <p:cNvPr id="46203" name="TextBox 166"/>
          <p:cNvSpPr txBox="1">
            <a:spLocks noChangeArrowheads="1"/>
          </p:cNvSpPr>
          <p:nvPr/>
        </p:nvSpPr>
        <p:spPr bwMode="auto">
          <a:xfrm>
            <a:off x="8313738" y="3630613"/>
            <a:ext cx="434975"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dirty="0">
                <a:latin typeface="Arial" panose="020B0604020202020204" pitchFamily="34" charset="0"/>
              </a:rPr>
              <a:t>A’</a:t>
            </a:r>
            <a:endParaRPr lang="en-US" altLang="en-US" sz="1800" b="1" dirty="0">
              <a:latin typeface="Arial" panose="020B0604020202020204" pitchFamily="34" charset="0"/>
            </a:endParaRPr>
          </a:p>
        </p:txBody>
      </p:sp>
      <p:sp>
        <p:nvSpPr>
          <p:cNvPr id="168" name="TextBox 21"/>
          <p:cNvSpPr txBox="1">
            <a:spLocks noChangeArrowheads="1"/>
          </p:cNvSpPr>
          <p:nvPr/>
        </p:nvSpPr>
        <p:spPr bwMode="auto">
          <a:xfrm>
            <a:off x="363537" y="1343361"/>
            <a:ext cx="2908301" cy="1200329"/>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Before constructing a cross-section, look at the contours and try to imagine what the surface topography looks like</a:t>
            </a:r>
          </a:p>
        </p:txBody>
      </p:sp>
      <p:sp>
        <p:nvSpPr>
          <p:cNvPr id="13" name="Rectangle 12"/>
          <p:cNvSpPr/>
          <p:nvPr/>
        </p:nvSpPr>
        <p:spPr>
          <a:xfrm>
            <a:off x="6717632" y="3098800"/>
            <a:ext cx="1508125" cy="935038"/>
          </a:xfrm>
          <a:prstGeom prst="rect">
            <a:avLst/>
          </a:prstGeom>
          <a:noFill/>
          <a:ln w="57150">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70" name="Rectangle 169"/>
          <p:cNvSpPr/>
          <p:nvPr/>
        </p:nvSpPr>
        <p:spPr>
          <a:xfrm>
            <a:off x="871538" y="3095625"/>
            <a:ext cx="1508125" cy="933450"/>
          </a:xfrm>
          <a:prstGeom prst="rect">
            <a:avLst/>
          </a:prstGeom>
          <a:noFill/>
          <a:ln w="57150">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71" name="Rectangle 170"/>
          <p:cNvSpPr/>
          <p:nvPr/>
        </p:nvSpPr>
        <p:spPr>
          <a:xfrm>
            <a:off x="3398586" y="3614738"/>
            <a:ext cx="3105150" cy="935037"/>
          </a:xfrm>
          <a:prstGeom prst="rect">
            <a:avLst/>
          </a:prstGeom>
          <a:noFill/>
          <a:ln w="57150">
            <a:solidFill>
              <a:srgbClr val="FF0000"/>
            </a:solid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72" name="TextBox 21"/>
          <p:cNvSpPr txBox="1">
            <a:spLocks noChangeArrowheads="1"/>
          </p:cNvSpPr>
          <p:nvPr/>
        </p:nvSpPr>
        <p:spPr bwMode="auto">
          <a:xfrm>
            <a:off x="6638926" y="4244474"/>
            <a:ext cx="1874838" cy="923330"/>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Closely spaced contours showing </a:t>
            </a:r>
            <a:br>
              <a:rPr lang="en-US" altLang="en-US" sz="1800" dirty="0">
                <a:latin typeface="+mn-lt"/>
                <a:cs typeface="Arial" panose="020B0604020202020204" pitchFamily="34" charset="0"/>
              </a:rPr>
            </a:br>
            <a:r>
              <a:rPr lang="en-US" altLang="en-US" sz="1800" dirty="0">
                <a:latin typeface="+mn-lt"/>
                <a:cs typeface="Arial" panose="020B0604020202020204" pitchFamily="34" charset="0"/>
              </a:rPr>
              <a:t>a steep slope</a:t>
            </a:r>
          </a:p>
        </p:txBody>
      </p:sp>
      <p:sp>
        <p:nvSpPr>
          <p:cNvPr id="173" name="TextBox 21"/>
          <p:cNvSpPr txBox="1">
            <a:spLocks noChangeArrowheads="1"/>
          </p:cNvSpPr>
          <p:nvPr/>
        </p:nvSpPr>
        <p:spPr bwMode="auto">
          <a:xfrm>
            <a:off x="141225" y="4219933"/>
            <a:ext cx="2986818" cy="923330"/>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Widely spaced contours showing less steep slopes compared to those in the east</a:t>
            </a:r>
          </a:p>
        </p:txBody>
      </p:sp>
      <p:sp>
        <p:nvSpPr>
          <p:cNvPr id="174" name="TextBox 21"/>
          <p:cNvSpPr txBox="1">
            <a:spLocks noChangeArrowheads="1"/>
          </p:cNvSpPr>
          <p:nvPr/>
        </p:nvSpPr>
        <p:spPr bwMode="auto">
          <a:xfrm>
            <a:off x="3536031" y="2512345"/>
            <a:ext cx="2844800" cy="923330"/>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Narrower range of contours between 140-160m indicate a relatively flat hill top</a:t>
            </a:r>
          </a:p>
        </p:txBody>
      </p:sp>
      <p:sp>
        <p:nvSpPr>
          <p:cNvPr id="175" name="TextBox 21"/>
          <p:cNvSpPr txBox="1">
            <a:spLocks noChangeArrowheads="1"/>
          </p:cNvSpPr>
          <p:nvPr/>
        </p:nvSpPr>
        <p:spPr bwMode="auto">
          <a:xfrm>
            <a:off x="366713" y="193675"/>
            <a:ext cx="3786188" cy="1015663"/>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GB" altLang="en-US" sz="2000" b="1" dirty="0">
                <a:latin typeface="+mn-lt"/>
                <a:cs typeface="Arial" panose="020B0604020202020204" pitchFamily="34" charset="0"/>
              </a:rPr>
              <a:t>We will now draw our own cross-section between Cowers Lane (A) </a:t>
            </a:r>
            <a:br>
              <a:rPr lang="en-GB" altLang="en-US" sz="2000" b="1" dirty="0">
                <a:latin typeface="+mn-lt"/>
                <a:cs typeface="Arial" panose="020B0604020202020204" pitchFamily="34" charset="0"/>
              </a:rPr>
            </a:br>
            <a:r>
              <a:rPr lang="en-GB" altLang="en-US" sz="2000" b="1" dirty="0">
                <a:latin typeface="+mn-lt"/>
                <a:cs typeface="Arial" panose="020B0604020202020204" pitchFamily="34" charset="0"/>
              </a:rPr>
              <a:t>and </a:t>
            </a:r>
            <a:r>
              <a:rPr lang="en-GB" altLang="en-US" sz="2000" b="1" dirty="0" err="1">
                <a:latin typeface="+mn-lt"/>
                <a:cs typeface="Arial" panose="020B0604020202020204" pitchFamily="34" charset="0"/>
              </a:rPr>
              <a:t>Chevinside</a:t>
            </a:r>
            <a:r>
              <a:rPr lang="en-GB" altLang="en-US" sz="2000" b="1" dirty="0">
                <a:latin typeface="+mn-lt"/>
                <a:cs typeface="Arial" panose="020B0604020202020204" pitchFamily="34" charset="0"/>
              </a:rPr>
              <a:t> (A’)</a:t>
            </a:r>
            <a:endParaRPr lang="en-US" altLang="en-US" sz="2000" b="1" dirty="0">
              <a:latin typeface="+mn-lt"/>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3" grpId="0" animBg="1"/>
      <p:bldP spid="170" grpId="0" animBg="1"/>
      <p:bldP spid="171" grpId="0" animBg="1"/>
      <p:bldP spid="172" grpId="0" animBg="1"/>
      <p:bldP spid="173" grpId="0" animBg="1"/>
      <p:bldP spid="17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408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7463" y="4000500"/>
            <a:ext cx="338138" cy="191135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3" name="Oval 42"/>
          <p:cNvSpPr/>
          <p:nvPr/>
        </p:nvSpPr>
        <p:spPr>
          <a:xfrm>
            <a:off x="3798888"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38766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6" name="Oval 45"/>
          <p:cNvSpPr/>
          <p:nvPr/>
        </p:nvSpPr>
        <p:spPr>
          <a:xfrm>
            <a:off x="4451350"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7" name="Oval 46"/>
          <p:cNvSpPr/>
          <p:nvPr/>
        </p:nvSpPr>
        <p:spPr>
          <a:xfrm>
            <a:off x="407352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8" name="Oval 47"/>
          <p:cNvSpPr/>
          <p:nvPr/>
        </p:nvSpPr>
        <p:spPr>
          <a:xfrm>
            <a:off x="4676775" y="44513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9" name="Oval 48"/>
          <p:cNvSpPr/>
          <p:nvPr/>
        </p:nvSpPr>
        <p:spPr>
          <a:xfrm>
            <a:off x="4911725"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0" name="Oval 49"/>
          <p:cNvSpPr/>
          <p:nvPr/>
        </p:nvSpPr>
        <p:spPr>
          <a:xfrm>
            <a:off x="5116513" y="449580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1" name="Oval 50"/>
          <p:cNvSpPr/>
          <p:nvPr/>
        </p:nvSpPr>
        <p:spPr>
          <a:xfrm>
            <a:off x="7496175"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2" name="Oval 51"/>
          <p:cNvSpPr/>
          <p:nvPr/>
        </p:nvSpPr>
        <p:spPr>
          <a:xfrm>
            <a:off x="7677150" y="4813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3" name="Oval 52"/>
          <p:cNvSpPr/>
          <p:nvPr/>
        </p:nvSpPr>
        <p:spPr>
          <a:xfrm>
            <a:off x="7597775" y="4773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4" name="Oval 53"/>
          <p:cNvSpPr/>
          <p:nvPr/>
        </p:nvSpPr>
        <p:spPr>
          <a:xfrm>
            <a:off x="365442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5" name="Oval 54"/>
          <p:cNvSpPr/>
          <p:nvPr/>
        </p:nvSpPr>
        <p:spPr>
          <a:xfrm>
            <a:off x="3302000" y="44450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6" name="Oval 55"/>
          <p:cNvSpPr/>
          <p:nvPr/>
        </p:nvSpPr>
        <p:spPr>
          <a:xfrm>
            <a:off x="3192463" y="44942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7" name="Oval 56"/>
          <p:cNvSpPr/>
          <p:nvPr/>
        </p:nvSpPr>
        <p:spPr>
          <a:xfrm>
            <a:off x="307498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8" name="Oval 57"/>
          <p:cNvSpPr/>
          <p:nvPr/>
        </p:nvSpPr>
        <p:spPr>
          <a:xfrm>
            <a:off x="29845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9" name="Oval 58"/>
          <p:cNvSpPr/>
          <p:nvPr/>
        </p:nvSpPr>
        <p:spPr>
          <a:xfrm>
            <a:off x="2339975"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0" name="Oval 59"/>
          <p:cNvSpPr/>
          <p:nvPr/>
        </p:nvSpPr>
        <p:spPr>
          <a:xfrm>
            <a:off x="2078038"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1" name="Oval 60"/>
          <p:cNvSpPr/>
          <p:nvPr/>
        </p:nvSpPr>
        <p:spPr>
          <a:xfrm>
            <a:off x="26320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2" name="Oval 61"/>
          <p:cNvSpPr/>
          <p:nvPr/>
        </p:nvSpPr>
        <p:spPr>
          <a:xfrm>
            <a:off x="2419350" y="47879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3" name="Oval 62"/>
          <p:cNvSpPr/>
          <p:nvPr/>
        </p:nvSpPr>
        <p:spPr>
          <a:xfrm>
            <a:off x="2471738" y="47513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7" name="Oval 66"/>
          <p:cNvSpPr/>
          <p:nvPr/>
        </p:nvSpPr>
        <p:spPr>
          <a:xfrm>
            <a:off x="2581275" y="46783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8" name="Oval 67"/>
          <p:cNvSpPr/>
          <p:nvPr/>
        </p:nvSpPr>
        <p:spPr>
          <a:xfrm>
            <a:off x="2541588"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8423275" y="52800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3" name="Oval 72"/>
          <p:cNvSpPr/>
          <p:nvPr/>
        </p:nvSpPr>
        <p:spPr>
          <a:xfrm>
            <a:off x="8329613" y="52212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4" name="Oval 73"/>
          <p:cNvSpPr/>
          <p:nvPr/>
        </p:nvSpPr>
        <p:spPr>
          <a:xfrm>
            <a:off x="8235950" y="5170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8148638" y="51260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8072438" y="5076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7" name="Oval 76"/>
          <p:cNvSpPr/>
          <p:nvPr/>
        </p:nvSpPr>
        <p:spPr>
          <a:xfrm>
            <a:off x="7796213" y="4900613"/>
            <a:ext cx="77787"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8" name="Oval 77"/>
          <p:cNvSpPr/>
          <p:nvPr/>
        </p:nvSpPr>
        <p:spPr>
          <a:xfrm>
            <a:off x="7840663" y="49307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9" name="Oval 78"/>
          <p:cNvSpPr/>
          <p:nvPr/>
        </p:nvSpPr>
        <p:spPr>
          <a:xfrm>
            <a:off x="7993063" y="50228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0" name="Oval 79"/>
          <p:cNvSpPr/>
          <p:nvPr/>
        </p:nvSpPr>
        <p:spPr>
          <a:xfrm>
            <a:off x="7739063" y="4852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1" name="Oval 80"/>
          <p:cNvSpPr/>
          <p:nvPr/>
        </p:nvSpPr>
        <p:spPr>
          <a:xfrm>
            <a:off x="7913688" y="4970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8513763" y="53276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3" name="Oval 82"/>
          <p:cNvSpPr/>
          <p:nvPr/>
        </p:nvSpPr>
        <p:spPr>
          <a:xfrm>
            <a:off x="7315200"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4" name="Oval 83"/>
          <p:cNvSpPr/>
          <p:nvPr/>
        </p:nvSpPr>
        <p:spPr>
          <a:xfrm>
            <a:off x="7235825"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5" name="Oval 84"/>
          <p:cNvSpPr/>
          <p:nvPr/>
        </p:nvSpPr>
        <p:spPr>
          <a:xfrm>
            <a:off x="7456488" y="46751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6" name="Oval 85"/>
          <p:cNvSpPr/>
          <p:nvPr/>
        </p:nvSpPr>
        <p:spPr>
          <a:xfrm>
            <a:off x="715803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7" name="Oval 86"/>
          <p:cNvSpPr/>
          <p:nvPr/>
        </p:nvSpPr>
        <p:spPr>
          <a:xfrm>
            <a:off x="7080250" y="44846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8" name="Oval 87"/>
          <p:cNvSpPr/>
          <p:nvPr/>
        </p:nvSpPr>
        <p:spPr>
          <a:xfrm>
            <a:off x="703897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9" name="Oval 88"/>
          <p:cNvSpPr/>
          <p:nvPr/>
        </p:nvSpPr>
        <p:spPr>
          <a:xfrm>
            <a:off x="6881813"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0" name="Oval 89"/>
          <p:cNvSpPr/>
          <p:nvPr/>
        </p:nvSpPr>
        <p:spPr>
          <a:xfrm>
            <a:off x="6781800"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1" name="Oval 90"/>
          <p:cNvSpPr/>
          <p:nvPr/>
        </p:nvSpPr>
        <p:spPr>
          <a:xfrm>
            <a:off x="6662738" y="4484688"/>
            <a:ext cx="77787"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2" name="Oval 91"/>
          <p:cNvSpPr/>
          <p:nvPr/>
        </p:nvSpPr>
        <p:spPr>
          <a:xfrm>
            <a:off x="6386513"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3" name="Oval 92"/>
          <p:cNvSpPr/>
          <p:nvPr/>
        </p:nvSpPr>
        <p:spPr>
          <a:xfrm>
            <a:off x="6316663"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4" name="Oval 93"/>
          <p:cNvSpPr/>
          <p:nvPr/>
        </p:nvSpPr>
        <p:spPr>
          <a:xfrm>
            <a:off x="62484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5" name="Oval 94"/>
          <p:cNvSpPr/>
          <p:nvPr/>
        </p:nvSpPr>
        <p:spPr>
          <a:xfrm>
            <a:off x="53371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6" name="Oval 95"/>
          <p:cNvSpPr/>
          <p:nvPr/>
        </p:nvSpPr>
        <p:spPr>
          <a:xfrm>
            <a:off x="5378450"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7" name="Oval 96"/>
          <p:cNvSpPr/>
          <p:nvPr/>
        </p:nvSpPr>
        <p:spPr>
          <a:xfrm>
            <a:off x="5678488" y="4535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8" name="Oval 97"/>
          <p:cNvSpPr/>
          <p:nvPr/>
        </p:nvSpPr>
        <p:spPr>
          <a:xfrm>
            <a:off x="5773738" y="4568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9" name="Oval 98"/>
          <p:cNvSpPr/>
          <p:nvPr/>
        </p:nvSpPr>
        <p:spPr>
          <a:xfrm>
            <a:off x="5864225"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0" name="Oval 99"/>
          <p:cNvSpPr/>
          <p:nvPr/>
        </p:nvSpPr>
        <p:spPr>
          <a:xfrm>
            <a:off x="5954713" y="46355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1" name="Oval 100"/>
          <p:cNvSpPr/>
          <p:nvPr/>
        </p:nvSpPr>
        <p:spPr>
          <a:xfrm>
            <a:off x="6153150" y="46085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2" name="Oval 101"/>
          <p:cNvSpPr/>
          <p:nvPr/>
        </p:nvSpPr>
        <p:spPr>
          <a:xfrm>
            <a:off x="60737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cxnSp>
        <p:nvCxnSpPr>
          <p:cNvPr id="107" name="Straight Connector 106"/>
          <p:cNvCxnSpPr/>
          <p:nvPr/>
        </p:nvCxnSpPr>
        <p:spPr>
          <a:xfrm flipH="1">
            <a:off x="2117725"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H="1">
            <a:off x="25050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H="1">
            <a:off x="2581275" y="4065588"/>
            <a:ext cx="0" cy="1412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3016250"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flipH="1">
            <a:off x="2614613"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H="1">
            <a:off x="2671763" y="406717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flipH="1">
            <a:off x="31257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flipH="1">
            <a:off x="32321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H="1">
            <a:off x="36941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H="1">
            <a:off x="2378075"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H="1">
            <a:off x="33401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2455863"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H="1">
            <a:off x="384016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H="1">
            <a:off x="3917950" y="4065588"/>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flipH="1">
            <a:off x="4946650"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H="1">
            <a:off x="53752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H="1">
            <a:off x="4119563" y="406082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flipH="1">
            <a:off x="45069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4716463" y="4057650"/>
            <a:ext cx="0"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H="1">
            <a:off x="54165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H="1">
            <a:off x="5722938" y="407352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a:off x="5153025" y="40735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59102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a:off x="5994400" y="4067175"/>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H="1">
            <a:off x="61118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flipH="1">
            <a:off x="6283325"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flipH="1">
            <a:off x="61912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63515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H="1">
            <a:off x="6426200"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flipH="1">
            <a:off x="5816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72723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a:off x="6832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H="1">
            <a:off x="6916738" y="406400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H="1">
            <a:off x="7075488"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H="1">
            <a:off x="7194550" y="407035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1247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H="1">
            <a:off x="7348538"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flipH="1">
            <a:off x="67056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flipH="1">
            <a:off x="852805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flipH="1">
            <a:off x="754221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flipH="1">
            <a:off x="7635875" y="40687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a:off x="74787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H="1">
            <a:off x="81899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H="1">
            <a:off x="8289925" y="406400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H="1">
            <a:off x="83772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flipH="1">
            <a:off x="84534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H="1">
            <a:off x="7772400" y="406717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flipH="1">
            <a:off x="7954963" y="407035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flipH="1">
            <a:off x="80343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H="1">
            <a:off x="782478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H="1">
            <a:off x="78819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flipH="1">
            <a:off x="8120063"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a:off x="77009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sp>
        <p:nvSpPr>
          <p:cNvPr id="47214" name="TextBox 163"/>
          <p:cNvSpPr txBox="1">
            <a:spLocks noChangeArrowheads="1"/>
          </p:cNvSpPr>
          <p:nvPr/>
        </p:nvSpPr>
        <p:spPr bwMode="auto">
          <a:xfrm>
            <a:off x="315913" y="3630613"/>
            <a:ext cx="373062"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a:latin typeface="Arial" panose="020B0604020202020204" pitchFamily="34" charset="0"/>
              </a:rPr>
              <a:t>A</a:t>
            </a:r>
            <a:endParaRPr lang="en-US" altLang="en-US" sz="1800" b="1">
              <a:latin typeface="Arial" panose="020B0604020202020204" pitchFamily="34" charset="0"/>
            </a:endParaRPr>
          </a:p>
        </p:txBody>
      </p:sp>
      <p:sp>
        <p:nvSpPr>
          <p:cNvPr id="47215" name="TextBox 164"/>
          <p:cNvSpPr txBox="1">
            <a:spLocks noChangeArrowheads="1"/>
          </p:cNvSpPr>
          <p:nvPr/>
        </p:nvSpPr>
        <p:spPr bwMode="auto">
          <a:xfrm>
            <a:off x="8313738" y="3630613"/>
            <a:ext cx="508000"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a:latin typeface="Arial" panose="020B0604020202020204" pitchFamily="34" charset="0"/>
              </a:rPr>
              <a:t>A’</a:t>
            </a:r>
            <a:endParaRPr lang="en-US" altLang="en-US" sz="1800" b="1">
              <a:latin typeface="Arial" panose="020B0604020202020204" pitchFamily="34" charset="0"/>
            </a:endParaRPr>
          </a:p>
        </p:txBody>
      </p:sp>
      <p:pic>
        <p:nvPicPr>
          <p:cNvPr id="4721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675" y="4059238"/>
            <a:ext cx="83661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217" name="TextBox 21"/>
          <p:cNvSpPr txBox="1">
            <a:spLocks noChangeArrowheads="1"/>
          </p:cNvSpPr>
          <p:nvPr/>
        </p:nvSpPr>
        <p:spPr bwMode="auto">
          <a:xfrm>
            <a:off x="315913" y="476168"/>
            <a:ext cx="2876550" cy="923330"/>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Use graph paper to mark on every time a contour crosses the chosen line of section</a:t>
            </a:r>
          </a:p>
        </p:txBody>
      </p:sp>
      <p:sp>
        <p:nvSpPr>
          <p:cNvPr id="66" name="Oval 65"/>
          <p:cNvSpPr/>
          <p:nvPr/>
        </p:nvSpPr>
        <p:spPr>
          <a:xfrm>
            <a:off x="1333500" y="4843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cxnSp>
        <p:nvCxnSpPr>
          <p:cNvPr id="111" name="Straight Connector 110"/>
          <p:cNvCxnSpPr/>
          <p:nvPr/>
        </p:nvCxnSpPr>
        <p:spPr>
          <a:xfrm flipH="1">
            <a:off x="13668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flipH="1">
            <a:off x="12652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flipH="1">
            <a:off x="1198563" y="405923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a:off x="320675" y="4068763"/>
            <a:ext cx="836612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06" name="Straight Connector 105"/>
          <p:cNvCxnSpPr/>
          <p:nvPr/>
        </p:nvCxnSpPr>
        <p:spPr>
          <a:xfrm flipH="1">
            <a:off x="758825" y="40560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flipH="1">
            <a:off x="1052513"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579438" y="4056063"/>
            <a:ext cx="0" cy="142875"/>
          </a:xfrm>
          <a:prstGeom prst="line">
            <a:avLst/>
          </a:prstGeom>
        </p:spPr>
        <p:style>
          <a:lnRef idx="2">
            <a:schemeClr val="accent1"/>
          </a:lnRef>
          <a:fillRef idx="0">
            <a:schemeClr val="accent1"/>
          </a:fillRef>
          <a:effectRef idx="1">
            <a:schemeClr val="accent1"/>
          </a:effectRef>
          <a:fontRef idx="minor">
            <a:schemeClr val="tx1"/>
          </a:fontRef>
        </p:style>
      </p:cxnSp>
      <p:sp>
        <p:nvSpPr>
          <p:cNvPr id="65" name="Oval 64"/>
          <p:cNvSpPr/>
          <p:nvPr/>
        </p:nvSpPr>
        <p:spPr>
          <a:xfrm>
            <a:off x="1227138" y="49006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4" name="Oval 63"/>
          <p:cNvSpPr/>
          <p:nvPr/>
        </p:nvSpPr>
        <p:spPr>
          <a:xfrm>
            <a:off x="1165225" y="4940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 name="Oval 68"/>
          <p:cNvSpPr/>
          <p:nvPr/>
        </p:nvSpPr>
        <p:spPr>
          <a:xfrm>
            <a:off x="1012825" y="50038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720725" y="5048250"/>
            <a:ext cx="77788"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534988" y="51054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68" name="TextBox 167"/>
          <p:cNvSpPr txBox="1">
            <a:spLocks noChangeArrowheads="1"/>
          </p:cNvSpPr>
          <p:nvPr/>
        </p:nvSpPr>
        <p:spPr bwMode="auto">
          <a:xfrm rot="5400000">
            <a:off x="396928" y="4217512"/>
            <a:ext cx="349699" cy="184666"/>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600" dirty="0">
                <a:latin typeface="Arial" panose="020B0604020202020204" pitchFamily="34" charset="0"/>
              </a:rPr>
              <a:t>85</a:t>
            </a:r>
            <a:endParaRPr lang="en-US" altLang="en-US" sz="600" dirty="0">
              <a:latin typeface="Arial" panose="020B0604020202020204" pitchFamily="34" charset="0"/>
            </a:endParaRPr>
          </a:p>
        </p:txBody>
      </p:sp>
      <p:sp>
        <p:nvSpPr>
          <p:cNvPr id="169" name="TextBox 168"/>
          <p:cNvSpPr txBox="1">
            <a:spLocks noChangeArrowheads="1"/>
          </p:cNvSpPr>
          <p:nvPr/>
        </p:nvSpPr>
        <p:spPr bwMode="auto">
          <a:xfrm rot="5400000">
            <a:off x="592082" y="4215446"/>
            <a:ext cx="344299" cy="184666"/>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600" dirty="0">
                <a:latin typeface="Arial" panose="020B0604020202020204" pitchFamily="34" charset="0"/>
              </a:rPr>
              <a:t>90</a:t>
            </a:r>
            <a:endParaRPr lang="en-US" altLang="en-US" sz="600" dirty="0">
              <a:latin typeface="Arial" panose="020B0604020202020204" pitchFamily="34" charset="0"/>
            </a:endParaRPr>
          </a:p>
        </p:txBody>
      </p:sp>
      <p:sp>
        <p:nvSpPr>
          <p:cNvPr id="170" name="TextBox 169"/>
          <p:cNvSpPr txBox="1">
            <a:spLocks noChangeArrowheads="1"/>
          </p:cNvSpPr>
          <p:nvPr/>
        </p:nvSpPr>
        <p:spPr bwMode="auto">
          <a:xfrm rot="5400000">
            <a:off x="878245" y="4220511"/>
            <a:ext cx="343694" cy="184666"/>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600" dirty="0">
                <a:latin typeface="Arial" panose="020B0604020202020204" pitchFamily="34" charset="0"/>
              </a:rPr>
              <a:t>95</a:t>
            </a:r>
            <a:endParaRPr lang="en-US" altLang="en-US" sz="600" dirty="0">
              <a:latin typeface="Arial" panose="020B0604020202020204" pitchFamily="34" charset="0"/>
            </a:endParaRPr>
          </a:p>
        </p:txBody>
      </p:sp>
      <p:sp>
        <p:nvSpPr>
          <p:cNvPr id="171" name="TextBox 170"/>
          <p:cNvSpPr txBox="1">
            <a:spLocks noChangeArrowheads="1"/>
          </p:cNvSpPr>
          <p:nvPr/>
        </p:nvSpPr>
        <p:spPr bwMode="auto">
          <a:xfrm rot="5400000">
            <a:off x="1020070" y="4220510"/>
            <a:ext cx="343691" cy="184666"/>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600" dirty="0">
                <a:latin typeface="Arial" panose="020B0604020202020204" pitchFamily="34" charset="0"/>
              </a:rPr>
              <a:t>100</a:t>
            </a:r>
            <a:endParaRPr lang="en-US" altLang="en-US" sz="600" dirty="0">
              <a:latin typeface="Arial" panose="020B0604020202020204" pitchFamily="34" charset="0"/>
            </a:endParaRPr>
          </a:p>
        </p:txBody>
      </p:sp>
      <p:sp>
        <p:nvSpPr>
          <p:cNvPr id="172" name="TextBox 171"/>
          <p:cNvSpPr txBox="1">
            <a:spLocks noChangeArrowheads="1"/>
          </p:cNvSpPr>
          <p:nvPr/>
        </p:nvSpPr>
        <p:spPr bwMode="auto">
          <a:xfrm rot="5400000">
            <a:off x="1097932" y="4219715"/>
            <a:ext cx="343691" cy="186253"/>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600" dirty="0">
                <a:latin typeface="Arial" panose="020B0604020202020204" pitchFamily="34" charset="0"/>
              </a:rPr>
              <a:t>105</a:t>
            </a:r>
            <a:endParaRPr lang="en-US" altLang="en-US" sz="600" dirty="0">
              <a:latin typeface="Arial" panose="020B0604020202020204" pitchFamily="34" charset="0"/>
            </a:endParaRPr>
          </a:p>
        </p:txBody>
      </p:sp>
      <p:sp>
        <p:nvSpPr>
          <p:cNvPr id="173" name="TextBox 172"/>
          <p:cNvSpPr txBox="1">
            <a:spLocks noChangeArrowheads="1"/>
          </p:cNvSpPr>
          <p:nvPr/>
        </p:nvSpPr>
        <p:spPr bwMode="auto">
          <a:xfrm rot="5400000">
            <a:off x="1199238" y="4220510"/>
            <a:ext cx="343692" cy="184666"/>
          </a:xfrm>
          <a:prstGeom prst="rect">
            <a:avLst/>
          </a:prstGeom>
          <a:no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600" dirty="0">
                <a:latin typeface="Arial" panose="020B0604020202020204" pitchFamily="34" charset="0"/>
              </a:rPr>
              <a:t>110</a:t>
            </a:r>
            <a:endParaRPr lang="en-US" altLang="en-US" sz="600" dirty="0">
              <a:latin typeface="Arial" panose="020B0604020202020204" pitchFamily="34" charset="0"/>
            </a:endParaRPr>
          </a:p>
        </p:txBody>
      </p:sp>
      <p:sp>
        <p:nvSpPr>
          <p:cNvPr id="47237" name="TextBox 173"/>
          <p:cNvSpPr txBox="1">
            <a:spLocks noChangeArrowheads="1"/>
          </p:cNvSpPr>
          <p:nvPr/>
        </p:nvSpPr>
        <p:spPr bwMode="auto">
          <a:xfrm>
            <a:off x="-92075" y="4391025"/>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150m</a:t>
            </a:r>
            <a:endParaRPr lang="en-US" altLang="en-US" sz="1000">
              <a:latin typeface="Arial" panose="020B0604020202020204" pitchFamily="34" charset="0"/>
            </a:endParaRPr>
          </a:p>
        </p:txBody>
      </p:sp>
      <p:sp>
        <p:nvSpPr>
          <p:cNvPr id="47238" name="TextBox 174"/>
          <p:cNvSpPr txBox="1">
            <a:spLocks noChangeArrowheads="1"/>
          </p:cNvSpPr>
          <p:nvPr/>
        </p:nvSpPr>
        <p:spPr bwMode="auto">
          <a:xfrm>
            <a:off x="-82550" y="3935413"/>
            <a:ext cx="6667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200m</a:t>
            </a:r>
            <a:endParaRPr lang="en-US" altLang="en-US" sz="1000">
              <a:latin typeface="Arial" panose="020B0604020202020204" pitchFamily="34" charset="0"/>
            </a:endParaRPr>
          </a:p>
        </p:txBody>
      </p:sp>
      <p:sp>
        <p:nvSpPr>
          <p:cNvPr id="47239" name="TextBox 175"/>
          <p:cNvSpPr txBox="1">
            <a:spLocks noChangeArrowheads="1"/>
          </p:cNvSpPr>
          <p:nvPr/>
        </p:nvSpPr>
        <p:spPr bwMode="auto">
          <a:xfrm>
            <a:off x="-77788" y="4845050"/>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100m</a:t>
            </a:r>
            <a:endParaRPr lang="en-US" altLang="en-US" sz="1000">
              <a:latin typeface="Arial" panose="020B0604020202020204" pitchFamily="34" charset="0"/>
            </a:endParaRPr>
          </a:p>
        </p:txBody>
      </p:sp>
      <p:sp>
        <p:nvSpPr>
          <p:cNvPr id="47240" name="TextBox 176"/>
          <p:cNvSpPr txBox="1">
            <a:spLocks noChangeArrowheads="1"/>
          </p:cNvSpPr>
          <p:nvPr/>
        </p:nvSpPr>
        <p:spPr bwMode="auto">
          <a:xfrm>
            <a:off x="-17463" y="5299075"/>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50m</a:t>
            </a:r>
            <a:endParaRPr lang="en-US" altLang="en-US" sz="1000">
              <a:latin typeface="Arial" panose="020B0604020202020204" pitchFamily="34" charset="0"/>
            </a:endParaRPr>
          </a:p>
        </p:txBody>
      </p:sp>
      <p:sp>
        <p:nvSpPr>
          <p:cNvPr id="178" name="TextBox 21"/>
          <p:cNvSpPr txBox="1">
            <a:spLocks noChangeArrowheads="1"/>
          </p:cNvSpPr>
          <p:nvPr/>
        </p:nvSpPr>
        <p:spPr bwMode="auto">
          <a:xfrm>
            <a:off x="343520" y="1843842"/>
            <a:ext cx="3200400" cy="923330"/>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Label each contour height and plot the value directly onto the Y-axis of the cross-section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8"/>
                                        </p:tgtEl>
                                        <p:attrNameLst>
                                          <p:attrName>style.visibility</p:attrName>
                                        </p:attrNameLst>
                                      </p:cBhvr>
                                      <p:to>
                                        <p:strVal val="visible"/>
                                      </p:to>
                                    </p:set>
                                  </p:childTnLst>
                                </p:cTn>
                              </p:par>
                            </p:childTnLst>
                          </p:cTn>
                        </p:par>
                        <p:par>
                          <p:cTn id="13" fill="hold" nodeType="afterGroup">
                            <p:stCondLst>
                              <p:cond delay="0"/>
                            </p:stCondLst>
                            <p:childTnLst>
                              <p:par>
                                <p:cTn id="14" presetID="1" presetClass="entr" presetSubtype="0" fill="hold" grpId="0" nodeType="afterEffect">
                                  <p:stCondLst>
                                    <p:cond delay="1000"/>
                                  </p:stCondLst>
                                  <p:childTnLst>
                                    <p:set>
                                      <p:cBhvr>
                                        <p:cTn id="15" dur="1" fill="hold">
                                          <p:stCondLst>
                                            <p:cond delay="0"/>
                                          </p:stCondLst>
                                        </p:cTn>
                                        <p:tgtEl>
                                          <p:spTgt spid="7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06"/>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69"/>
                                        </p:tgtEl>
                                        <p:attrNameLst>
                                          <p:attrName>style.visibility</p:attrName>
                                        </p:attrNameLst>
                                      </p:cBhvr>
                                      <p:to>
                                        <p:strVal val="visible"/>
                                      </p:to>
                                    </p:set>
                                  </p:childTnLst>
                                </p:cTn>
                              </p:par>
                            </p:childTnLst>
                          </p:cTn>
                        </p:par>
                        <p:par>
                          <p:cTn id="22" fill="hold" nodeType="afterGroup">
                            <p:stCondLst>
                              <p:cond delay="0"/>
                            </p:stCondLst>
                            <p:childTnLst>
                              <p:par>
                                <p:cTn id="23" presetID="1" presetClass="entr" presetSubtype="0" fill="hold" grpId="0" nodeType="afterEffect">
                                  <p:stCondLst>
                                    <p:cond delay="1000"/>
                                  </p:stCondLst>
                                  <p:childTnLst>
                                    <p:set>
                                      <p:cBhvr>
                                        <p:cTn id="24" dur="1" fill="hold">
                                          <p:stCondLst>
                                            <p:cond delay="0"/>
                                          </p:stCondLst>
                                        </p:cTn>
                                        <p:tgtEl>
                                          <p:spTgt spid="70"/>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0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0"/>
                                        </p:tgtEl>
                                        <p:attrNameLst>
                                          <p:attrName>style.visibility</p:attrName>
                                        </p:attrNameLst>
                                      </p:cBhvr>
                                      <p:to>
                                        <p:strVal val="visible"/>
                                      </p:to>
                                    </p:set>
                                  </p:childTnLst>
                                </p:cTn>
                              </p:par>
                            </p:childTnLst>
                          </p:cTn>
                        </p:par>
                        <p:par>
                          <p:cTn id="31" fill="hold" nodeType="afterGroup">
                            <p:stCondLst>
                              <p:cond delay="0"/>
                            </p:stCondLst>
                            <p:childTnLst>
                              <p:par>
                                <p:cTn id="32" presetID="1" presetClass="entr" presetSubtype="0" fill="hold" grpId="0" nodeType="afterEffect">
                                  <p:stCondLst>
                                    <p:cond delay="1000"/>
                                  </p:stCondLst>
                                  <p:childTnLst>
                                    <p:set>
                                      <p:cBhvr>
                                        <p:cTn id="33" dur="1" fill="hold">
                                          <p:stCondLst>
                                            <p:cond delay="0"/>
                                          </p:stCondLst>
                                        </p:cTn>
                                        <p:tgtEl>
                                          <p:spTgt spid="6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109"/>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71"/>
                                        </p:tgtEl>
                                        <p:attrNameLst>
                                          <p:attrName>style.visibility</p:attrName>
                                        </p:attrNameLst>
                                      </p:cBhvr>
                                      <p:to>
                                        <p:strVal val="visible"/>
                                      </p:to>
                                    </p:set>
                                  </p:childTnLst>
                                </p:cTn>
                              </p:par>
                            </p:childTnLst>
                          </p:cTn>
                        </p:par>
                        <p:par>
                          <p:cTn id="40" fill="hold" nodeType="afterGroup">
                            <p:stCondLst>
                              <p:cond delay="0"/>
                            </p:stCondLst>
                            <p:childTnLst>
                              <p:par>
                                <p:cTn id="41" presetID="1" presetClass="entr" presetSubtype="0" fill="hold" grpId="0" nodeType="afterEffect">
                                  <p:stCondLst>
                                    <p:cond delay="1000"/>
                                  </p:stCondLst>
                                  <p:childTnLst>
                                    <p:set>
                                      <p:cBhvr>
                                        <p:cTn id="42" dur="1" fill="hold">
                                          <p:stCondLst>
                                            <p:cond delay="0"/>
                                          </p:stCondLst>
                                        </p:cTn>
                                        <p:tgtEl>
                                          <p:spTgt spid="64"/>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11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2"/>
                                        </p:tgtEl>
                                        <p:attrNameLst>
                                          <p:attrName>style.visibility</p:attrName>
                                        </p:attrNameLst>
                                      </p:cBhvr>
                                      <p:to>
                                        <p:strVal val="visible"/>
                                      </p:to>
                                    </p:set>
                                  </p:childTnLst>
                                </p:cTn>
                              </p:par>
                            </p:childTnLst>
                          </p:cTn>
                        </p:par>
                        <p:par>
                          <p:cTn id="49" fill="hold" nodeType="afterGroup">
                            <p:stCondLst>
                              <p:cond delay="0"/>
                            </p:stCondLst>
                            <p:childTnLst>
                              <p:par>
                                <p:cTn id="50" presetID="1" presetClass="entr" presetSubtype="0" fill="hold" grpId="0" nodeType="afterEffect">
                                  <p:stCondLst>
                                    <p:cond delay="1000"/>
                                  </p:stCondLst>
                                  <p:childTnLst>
                                    <p:set>
                                      <p:cBhvr>
                                        <p:cTn id="51" dur="1" fill="hold">
                                          <p:stCondLst>
                                            <p:cond delay="0"/>
                                          </p:stCondLst>
                                        </p:cTn>
                                        <p:tgtEl>
                                          <p:spTgt spid="65"/>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111"/>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73"/>
                                        </p:tgtEl>
                                        <p:attrNameLst>
                                          <p:attrName>style.visibility</p:attrName>
                                        </p:attrNameLst>
                                      </p:cBhvr>
                                      <p:to>
                                        <p:strVal val="visible"/>
                                      </p:to>
                                    </p:set>
                                  </p:childTnLst>
                                </p:cTn>
                              </p:par>
                            </p:childTnLst>
                          </p:cTn>
                        </p:par>
                        <p:par>
                          <p:cTn id="58" fill="hold" nodeType="afterGroup">
                            <p:stCondLst>
                              <p:cond delay="0"/>
                            </p:stCondLst>
                            <p:childTnLst>
                              <p:par>
                                <p:cTn id="59" presetID="1" presetClass="entr" presetSubtype="0" fill="hold" grpId="0" nodeType="afterEffect">
                                  <p:stCondLst>
                                    <p:cond delay="1000"/>
                                  </p:stCondLst>
                                  <p:childTnLst>
                                    <p:set>
                                      <p:cBhvr>
                                        <p:cTn id="60"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5" grpId="0" animBg="1"/>
      <p:bldP spid="64" grpId="0" animBg="1"/>
      <p:bldP spid="69" grpId="0" animBg="1"/>
      <p:bldP spid="70" grpId="0" animBg="1"/>
      <p:bldP spid="71" grpId="0" animBg="1"/>
      <p:bldP spid="168" grpId="0"/>
      <p:bldP spid="169" grpId="0"/>
      <p:bldP spid="170" grpId="0"/>
      <p:bldP spid="171" grpId="0"/>
      <p:bldP spid="172" grpId="0"/>
      <p:bldP spid="173" grpId="0"/>
      <p:bldP spid="17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0"/>
            <a:ext cx="91408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 name="Rectangle 163"/>
          <p:cNvSpPr/>
          <p:nvPr/>
        </p:nvSpPr>
        <p:spPr>
          <a:xfrm>
            <a:off x="-17463" y="4000500"/>
            <a:ext cx="338138" cy="191135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pic>
        <p:nvPicPr>
          <p:cNvPr id="48132"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0675" y="4059238"/>
            <a:ext cx="83661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Oval 42"/>
          <p:cNvSpPr/>
          <p:nvPr/>
        </p:nvSpPr>
        <p:spPr>
          <a:xfrm>
            <a:off x="3798888"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38766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6" name="Oval 45"/>
          <p:cNvSpPr/>
          <p:nvPr/>
        </p:nvSpPr>
        <p:spPr>
          <a:xfrm>
            <a:off x="4451350"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7" name="Oval 46"/>
          <p:cNvSpPr/>
          <p:nvPr/>
        </p:nvSpPr>
        <p:spPr>
          <a:xfrm>
            <a:off x="407352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8" name="Oval 47"/>
          <p:cNvSpPr/>
          <p:nvPr/>
        </p:nvSpPr>
        <p:spPr>
          <a:xfrm>
            <a:off x="4676775" y="44513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9" name="Oval 48"/>
          <p:cNvSpPr/>
          <p:nvPr/>
        </p:nvSpPr>
        <p:spPr>
          <a:xfrm>
            <a:off x="4911725"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0" name="Oval 49"/>
          <p:cNvSpPr/>
          <p:nvPr/>
        </p:nvSpPr>
        <p:spPr>
          <a:xfrm>
            <a:off x="5116513" y="449580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1" name="Oval 50"/>
          <p:cNvSpPr/>
          <p:nvPr/>
        </p:nvSpPr>
        <p:spPr>
          <a:xfrm>
            <a:off x="7496175"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2" name="Oval 51"/>
          <p:cNvSpPr/>
          <p:nvPr/>
        </p:nvSpPr>
        <p:spPr>
          <a:xfrm>
            <a:off x="7677150" y="4813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3" name="Oval 52"/>
          <p:cNvSpPr/>
          <p:nvPr/>
        </p:nvSpPr>
        <p:spPr>
          <a:xfrm>
            <a:off x="7597775" y="4773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4" name="Oval 53"/>
          <p:cNvSpPr/>
          <p:nvPr/>
        </p:nvSpPr>
        <p:spPr>
          <a:xfrm>
            <a:off x="365442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5" name="Oval 54"/>
          <p:cNvSpPr/>
          <p:nvPr/>
        </p:nvSpPr>
        <p:spPr>
          <a:xfrm>
            <a:off x="3302000" y="44450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6" name="Oval 55"/>
          <p:cNvSpPr/>
          <p:nvPr/>
        </p:nvSpPr>
        <p:spPr>
          <a:xfrm>
            <a:off x="3192463" y="44942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7" name="Oval 56"/>
          <p:cNvSpPr/>
          <p:nvPr/>
        </p:nvSpPr>
        <p:spPr>
          <a:xfrm>
            <a:off x="307498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8" name="Oval 57"/>
          <p:cNvSpPr/>
          <p:nvPr/>
        </p:nvSpPr>
        <p:spPr>
          <a:xfrm>
            <a:off x="29845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9" name="Oval 58"/>
          <p:cNvSpPr/>
          <p:nvPr/>
        </p:nvSpPr>
        <p:spPr>
          <a:xfrm>
            <a:off x="2339975"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0" name="Oval 59"/>
          <p:cNvSpPr/>
          <p:nvPr/>
        </p:nvSpPr>
        <p:spPr>
          <a:xfrm>
            <a:off x="2078038"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1" name="Oval 60"/>
          <p:cNvSpPr/>
          <p:nvPr/>
        </p:nvSpPr>
        <p:spPr>
          <a:xfrm>
            <a:off x="26320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2" name="Oval 61"/>
          <p:cNvSpPr/>
          <p:nvPr/>
        </p:nvSpPr>
        <p:spPr>
          <a:xfrm>
            <a:off x="2419350" y="47879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3" name="Oval 62"/>
          <p:cNvSpPr/>
          <p:nvPr/>
        </p:nvSpPr>
        <p:spPr>
          <a:xfrm>
            <a:off x="2471738" y="47513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4" name="Oval 63"/>
          <p:cNvSpPr/>
          <p:nvPr/>
        </p:nvSpPr>
        <p:spPr>
          <a:xfrm>
            <a:off x="1165225" y="4940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5" name="Oval 64"/>
          <p:cNvSpPr/>
          <p:nvPr/>
        </p:nvSpPr>
        <p:spPr>
          <a:xfrm>
            <a:off x="1227138" y="49006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6" name="Oval 65"/>
          <p:cNvSpPr/>
          <p:nvPr/>
        </p:nvSpPr>
        <p:spPr>
          <a:xfrm>
            <a:off x="1333500" y="4843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7" name="Oval 66"/>
          <p:cNvSpPr/>
          <p:nvPr/>
        </p:nvSpPr>
        <p:spPr>
          <a:xfrm>
            <a:off x="2581275" y="46783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8" name="Oval 67"/>
          <p:cNvSpPr/>
          <p:nvPr/>
        </p:nvSpPr>
        <p:spPr>
          <a:xfrm>
            <a:off x="2541588"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 name="Oval 68"/>
          <p:cNvSpPr/>
          <p:nvPr/>
        </p:nvSpPr>
        <p:spPr>
          <a:xfrm>
            <a:off x="1012825" y="50038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720725" y="5048250"/>
            <a:ext cx="77788"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534988" y="51054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8423275" y="52800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3" name="Oval 72"/>
          <p:cNvSpPr/>
          <p:nvPr/>
        </p:nvSpPr>
        <p:spPr>
          <a:xfrm>
            <a:off x="8329613" y="52212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4" name="Oval 73"/>
          <p:cNvSpPr/>
          <p:nvPr/>
        </p:nvSpPr>
        <p:spPr>
          <a:xfrm>
            <a:off x="8235950" y="5170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8148638" y="51260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8072438" y="5076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7" name="Oval 76"/>
          <p:cNvSpPr/>
          <p:nvPr/>
        </p:nvSpPr>
        <p:spPr>
          <a:xfrm>
            <a:off x="7796213" y="4900613"/>
            <a:ext cx="77787"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8" name="Oval 77"/>
          <p:cNvSpPr/>
          <p:nvPr/>
        </p:nvSpPr>
        <p:spPr>
          <a:xfrm>
            <a:off x="7840663" y="49307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9" name="Oval 78"/>
          <p:cNvSpPr/>
          <p:nvPr/>
        </p:nvSpPr>
        <p:spPr>
          <a:xfrm>
            <a:off x="7993063" y="50228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0" name="Oval 79"/>
          <p:cNvSpPr/>
          <p:nvPr/>
        </p:nvSpPr>
        <p:spPr>
          <a:xfrm>
            <a:off x="7739063" y="4852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1" name="Oval 80"/>
          <p:cNvSpPr/>
          <p:nvPr/>
        </p:nvSpPr>
        <p:spPr>
          <a:xfrm>
            <a:off x="7913688" y="4970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8513763" y="53276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3" name="Oval 82"/>
          <p:cNvSpPr/>
          <p:nvPr/>
        </p:nvSpPr>
        <p:spPr>
          <a:xfrm>
            <a:off x="7315200"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4" name="Oval 83"/>
          <p:cNvSpPr/>
          <p:nvPr/>
        </p:nvSpPr>
        <p:spPr>
          <a:xfrm>
            <a:off x="7235825"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5" name="Oval 84"/>
          <p:cNvSpPr/>
          <p:nvPr/>
        </p:nvSpPr>
        <p:spPr>
          <a:xfrm>
            <a:off x="7456488" y="46751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6" name="Oval 85"/>
          <p:cNvSpPr/>
          <p:nvPr/>
        </p:nvSpPr>
        <p:spPr>
          <a:xfrm>
            <a:off x="715803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7" name="Oval 86"/>
          <p:cNvSpPr/>
          <p:nvPr/>
        </p:nvSpPr>
        <p:spPr>
          <a:xfrm>
            <a:off x="7080250" y="44846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8" name="Oval 87"/>
          <p:cNvSpPr/>
          <p:nvPr/>
        </p:nvSpPr>
        <p:spPr>
          <a:xfrm>
            <a:off x="703897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9" name="Oval 88"/>
          <p:cNvSpPr/>
          <p:nvPr/>
        </p:nvSpPr>
        <p:spPr>
          <a:xfrm>
            <a:off x="6881813"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0" name="Oval 89"/>
          <p:cNvSpPr/>
          <p:nvPr/>
        </p:nvSpPr>
        <p:spPr>
          <a:xfrm>
            <a:off x="6781800"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1" name="Oval 90"/>
          <p:cNvSpPr/>
          <p:nvPr/>
        </p:nvSpPr>
        <p:spPr>
          <a:xfrm>
            <a:off x="6662738" y="4484688"/>
            <a:ext cx="77787"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2" name="Oval 91"/>
          <p:cNvSpPr/>
          <p:nvPr/>
        </p:nvSpPr>
        <p:spPr>
          <a:xfrm>
            <a:off x="6386513"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3" name="Oval 92"/>
          <p:cNvSpPr/>
          <p:nvPr/>
        </p:nvSpPr>
        <p:spPr>
          <a:xfrm>
            <a:off x="6316663"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4" name="Oval 93"/>
          <p:cNvSpPr/>
          <p:nvPr/>
        </p:nvSpPr>
        <p:spPr>
          <a:xfrm>
            <a:off x="62484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5" name="Oval 94"/>
          <p:cNvSpPr/>
          <p:nvPr/>
        </p:nvSpPr>
        <p:spPr>
          <a:xfrm>
            <a:off x="53371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6" name="Oval 95"/>
          <p:cNvSpPr/>
          <p:nvPr/>
        </p:nvSpPr>
        <p:spPr>
          <a:xfrm>
            <a:off x="5378450"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7" name="Oval 96"/>
          <p:cNvSpPr/>
          <p:nvPr/>
        </p:nvSpPr>
        <p:spPr>
          <a:xfrm>
            <a:off x="5678488" y="4535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8" name="Oval 97"/>
          <p:cNvSpPr/>
          <p:nvPr/>
        </p:nvSpPr>
        <p:spPr>
          <a:xfrm>
            <a:off x="5773738" y="4568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9" name="Oval 98"/>
          <p:cNvSpPr/>
          <p:nvPr/>
        </p:nvSpPr>
        <p:spPr>
          <a:xfrm>
            <a:off x="5864225"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0" name="Oval 99"/>
          <p:cNvSpPr/>
          <p:nvPr/>
        </p:nvSpPr>
        <p:spPr>
          <a:xfrm>
            <a:off x="5954713" y="46355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1" name="Oval 100"/>
          <p:cNvSpPr/>
          <p:nvPr/>
        </p:nvSpPr>
        <p:spPr>
          <a:xfrm>
            <a:off x="6153150" y="46085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2" name="Oval 101"/>
          <p:cNvSpPr/>
          <p:nvPr/>
        </p:nvSpPr>
        <p:spPr>
          <a:xfrm>
            <a:off x="60737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cxnSp>
        <p:nvCxnSpPr>
          <p:cNvPr id="7" name="Straight Connector 6"/>
          <p:cNvCxnSpPr/>
          <p:nvPr/>
        </p:nvCxnSpPr>
        <p:spPr>
          <a:xfrm flipH="1">
            <a:off x="57943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H="1">
            <a:off x="758825" y="40560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H="1">
            <a:off x="2117725"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flipH="1">
            <a:off x="1052513"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flipH="1">
            <a:off x="1198563" y="405923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flipH="1">
            <a:off x="12652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flipH="1">
            <a:off x="13668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H="1">
            <a:off x="25050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H="1">
            <a:off x="2581275" y="4065588"/>
            <a:ext cx="0" cy="1412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3016250"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flipH="1">
            <a:off x="2614613"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H="1">
            <a:off x="2671763" y="406717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flipH="1">
            <a:off x="31257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flipH="1">
            <a:off x="32321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H="1">
            <a:off x="36941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H="1">
            <a:off x="2378075"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H="1">
            <a:off x="33401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2455863"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H="1">
            <a:off x="384016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H="1">
            <a:off x="3917950" y="4065588"/>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flipH="1">
            <a:off x="4946650"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H="1">
            <a:off x="53752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H="1">
            <a:off x="4119563" y="406082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flipH="1">
            <a:off x="45069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4716463" y="4057650"/>
            <a:ext cx="0"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H="1">
            <a:off x="54165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H="1">
            <a:off x="5722938" y="407352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a:off x="5153025" y="40735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59102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a:off x="5994400" y="4067175"/>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H="1">
            <a:off x="61118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flipH="1">
            <a:off x="6283325"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flipH="1">
            <a:off x="61912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63515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H="1">
            <a:off x="6426200"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flipH="1">
            <a:off x="5816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72723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a:off x="6832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H="1">
            <a:off x="6916738" y="406400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H="1">
            <a:off x="7075488"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H="1">
            <a:off x="7194550" y="407035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1247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H="1">
            <a:off x="7348538"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flipH="1">
            <a:off x="67056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flipH="1">
            <a:off x="852805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flipH="1">
            <a:off x="754221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flipH="1">
            <a:off x="7635875" y="40687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a:off x="74787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H="1">
            <a:off x="81899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H="1">
            <a:off x="8289925" y="406400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H="1">
            <a:off x="83772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flipH="1">
            <a:off x="84534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H="1">
            <a:off x="7772400" y="406717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flipH="1">
            <a:off x="7954963" y="407035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flipH="1">
            <a:off x="80343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H="1">
            <a:off x="782478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H="1">
            <a:off x="78819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flipH="1">
            <a:off x="8120063"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a:off x="77009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sp>
        <p:nvSpPr>
          <p:cNvPr id="48251" name="TextBox 163"/>
          <p:cNvSpPr txBox="1">
            <a:spLocks noChangeArrowheads="1"/>
          </p:cNvSpPr>
          <p:nvPr/>
        </p:nvSpPr>
        <p:spPr bwMode="auto">
          <a:xfrm>
            <a:off x="315913" y="3630613"/>
            <a:ext cx="373062"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dirty="0">
                <a:latin typeface="Arial" panose="020B0604020202020204" pitchFamily="34" charset="0"/>
              </a:rPr>
              <a:t>A</a:t>
            </a:r>
            <a:endParaRPr lang="en-US" altLang="en-US" sz="1800" b="1" dirty="0">
              <a:latin typeface="Arial" panose="020B0604020202020204" pitchFamily="34" charset="0"/>
            </a:endParaRPr>
          </a:p>
        </p:txBody>
      </p:sp>
      <p:sp>
        <p:nvSpPr>
          <p:cNvPr id="48252" name="TextBox 164"/>
          <p:cNvSpPr txBox="1">
            <a:spLocks noChangeArrowheads="1"/>
          </p:cNvSpPr>
          <p:nvPr/>
        </p:nvSpPr>
        <p:spPr bwMode="auto">
          <a:xfrm>
            <a:off x="8313738" y="3630613"/>
            <a:ext cx="525462" cy="369332"/>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dirty="0">
                <a:latin typeface="Arial" panose="020B0604020202020204" pitchFamily="34" charset="0"/>
              </a:rPr>
              <a:t>A</a:t>
            </a:r>
            <a:r>
              <a:rPr lang="en-GB" altLang="en-US" sz="1800" dirty="0">
                <a:latin typeface="Arial" panose="020B0604020202020204" pitchFamily="34" charset="0"/>
              </a:rPr>
              <a:t>’</a:t>
            </a:r>
            <a:endParaRPr lang="en-US" altLang="en-US" sz="1800" dirty="0">
              <a:latin typeface="Arial" panose="020B0604020202020204" pitchFamily="34" charset="0"/>
            </a:endParaRPr>
          </a:p>
        </p:txBody>
      </p:sp>
      <p:cxnSp>
        <p:nvCxnSpPr>
          <p:cNvPr id="166" name="Straight Connector 165"/>
          <p:cNvCxnSpPr/>
          <p:nvPr/>
        </p:nvCxnSpPr>
        <p:spPr>
          <a:xfrm>
            <a:off x="320675" y="4068763"/>
            <a:ext cx="8366125" cy="0"/>
          </a:xfrm>
          <a:prstGeom prst="line">
            <a:avLst/>
          </a:prstGeom>
          <a:ln w="28575"/>
        </p:spPr>
        <p:style>
          <a:lnRef idx="1">
            <a:schemeClr val="dk1"/>
          </a:lnRef>
          <a:fillRef idx="0">
            <a:schemeClr val="dk1"/>
          </a:fillRef>
          <a:effectRef idx="0">
            <a:schemeClr val="dk1"/>
          </a:effectRef>
          <a:fontRef idx="minor">
            <a:schemeClr val="tx1"/>
          </a:fontRef>
        </p:style>
      </p:cxnSp>
      <p:sp>
        <p:nvSpPr>
          <p:cNvPr id="48254" name="TextBox 21"/>
          <p:cNvSpPr txBox="1">
            <a:spLocks noChangeArrowheads="1"/>
          </p:cNvSpPr>
          <p:nvPr/>
        </p:nvSpPr>
        <p:spPr bwMode="auto">
          <a:xfrm>
            <a:off x="315912" y="636588"/>
            <a:ext cx="3603625" cy="923330"/>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Once all the contour heights along the section have been plotted the land surface can be added</a:t>
            </a:r>
          </a:p>
        </p:txBody>
      </p:sp>
      <p:sp>
        <p:nvSpPr>
          <p:cNvPr id="48255" name="TextBox 173"/>
          <p:cNvSpPr txBox="1">
            <a:spLocks noChangeArrowheads="1"/>
          </p:cNvSpPr>
          <p:nvPr/>
        </p:nvSpPr>
        <p:spPr bwMode="auto">
          <a:xfrm>
            <a:off x="-17463" y="5299075"/>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50m</a:t>
            </a:r>
            <a:endParaRPr lang="en-US" altLang="en-US" sz="1000">
              <a:latin typeface="Arial" panose="020B0604020202020204" pitchFamily="34" charset="0"/>
            </a:endParaRPr>
          </a:p>
        </p:txBody>
      </p:sp>
      <p:sp>
        <p:nvSpPr>
          <p:cNvPr id="48256" name="TextBox 174"/>
          <p:cNvSpPr txBox="1">
            <a:spLocks noChangeArrowheads="1"/>
          </p:cNvSpPr>
          <p:nvPr/>
        </p:nvSpPr>
        <p:spPr bwMode="auto">
          <a:xfrm>
            <a:off x="-77788" y="4845050"/>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100m</a:t>
            </a:r>
            <a:endParaRPr lang="en-US" altLang="en-US" sz="1000" dirty="0">
              <a:latin typeface="Arial" panose="020B0604020202020204" pitchFamily="34" charset="0"/>
            </a:endParaRPr>
          </a:p>
        </p:txBody>
      </p:sp>
      <p:sp>
        <p:nvSpPr>
          <p:cNvPr id="48257" name="TextBox 175"/>
          <p:cNvSpPr txBox="1">
            <a:spLocks noChangeArrowheads="1"/>
          </p:cNvSpPr>
          <p:nvPr/>
        </p:nvSpPr>
        <p:spPr bwMode="auto">
          <a:xfrm>
            <a:off x="-92075" y="4391025"/>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150m</a:t>
            </a:r>
            <a:endParaRPr lang="en-US" altLang="en-US" sz="1000">
              <a:latin typeface="Arial" panose="020B0604020202020204" pitchFamily="34" charset="0"/>
            </a:endParaRPr>
          </a:p>
        </p:txBody>
      </p:sp>
      <p:sp>
        <p:nvSpPr>
          <p:cNvPr id="48258" name="TextBox 176"/>
          <p:cNvSpPr txBox="1">
            <a:spLocks noChangeArrowheads="1"/>
          </p:cNvSpPr>
          <p:nvPr/>
        </p:nvSpPr>
        <p:spPr bwMode="auto">
          <a:xfrm>
            <a:off x="-82550" y="3935413"/>
            <a:ext cx="6667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200m</a:t>
            </a:r>
            <a:endParaRPr lang="en-US" altLang="en-US" sz="1000">
              <a:latin typeface="Arial" panose="020B0604020202020204" pitchFamily="34" charset="0"/>
            </a:endParaRPr>
          </a:p>
        </p:txBody>
      </p:sp>
      <p:sp>
        <p:nvSpPr>
          <p:cNvPr id="178" name="Freeform 177"/>
          <p:cNvSpPr/>
          <p:nvPr/>
        </p:nvSpPr>
        <p:spPr>
          <a:xfrm>
            <a:off x="579438" y="4471988"/>
            <a:ext cx="7991475" cy="904875"/>
          </a:xfrm>
          <a:custGeom>
            <a:avLst/>
            <a:gdLst>
              <a:gd name="connsiteX0" fmla="*/ 0 w 7991856"/>
              <a:gd name="connsiteY0" fmla="*/ 666511 h 904255"/>
              <a:gd name="connsiteX1" fmla="*/ 176784 w 7991856"/>
              <a:gd name="connsiteY1" fmla="*/ 611647 h 904255"/>
              <a:gd name="connsiteX2" fmla="*/ 469392 w 7991856"/>
              <a:gd name="connsiteY2" fmla="*/ 568975 h 904255"/>
              <a:gd name="connsiteX3" fmla="*/ 633984 w 7991856"/>
              <a:gd name="connsiteY3" fmla="*/ 495823 h 904255"/>
              <a:gd name="connsiteX4" fmla="*/ 798576 w 7991856"/>
              <a:gd name="connsiteY4" fmla="*/ 416575 h 904255"/>
              <a:gd name="connsiteX5" fmla="*/ 1542288 w 7991856"/>
              <a:gd name="connsiteY5" fmla="*/ 410479 h 904255"/>
              <a:gd name="connsiteX6" fmla="*/ 1798320 w 7991856"/>
              <a:gd name="connsiteY6" fmla="*/ 416575 h 904255"/>
              <a:gd name="connsiteX7" fmla="*/ 2103120 w 7991856"/>
              <a:gd name="connsiteY7" fmla="*/ 203215 h 904255"/>
              <a:gd name="connsiteX8" fmla="*/ 2456688 w 7991856"/>
              <a:gd name="connsiteY8" fmla="*/ 130063 h 904255"/>
              <a:gd name="connsiteX9" fmla="*/ 2767584 w 7991856"/>
              <a:gd name="connsiteY9" fmla="*/ 8143 h 904255"/>
              <a:gd name="connsiteX10" fmla="*/ 3127248 w 7991856"/>
              <a:gd name="connsiteY10" fmla="*/ 20335 h 904255"/>
              <a:gd name="connsiteX11" fmla="*/ 3352800 w 7991856"/>
              <a:gd name="connsiteY11" fmla="*/ 93487 h 904255"/>
              <a:gd name="connsiteX12" fmla="*/ 3535680 w 7991856"/>
              <a:gd name="connsiteY12" fmla="*/ 99583 h 904255"/>
              <a:gd name="connsiteX13" fmla="*/ 3907536 w 7991856"/>
              <a:gd name="connsiteY13" fmla="*/ 69103 h 904255"/>
              <a:gd name="connsiteX14" fmla="*/ 4145280 w 7991856"/>
              <a:gd name="connsiteY14" fmla="*/ 20335 h 904255"/>
              <a:gd name="connsiteX15" fmla="*/ 4383024 w 7991856"/>
              <a:gd name="connsiteY15" fmla="*/ 26431 h 904255"/>
              <a:gd name="connsiteX16" fmla="*/ 4578096 w 7991856"/>
              <a:gd name="connsiteY16" fmla="*/ 63007 h 904255"/>
              <a:gd name="connsiteX17" fmla="*/ 4828032 w 7991856"/>
              <a:gd name="connsiteY17" fmla="*/ 105679 h 904255"/>
              <a:gd name="connsiteX18" fmla="*/ 5138928 w 7991856"/>
              <a:gd name="connsiteY18" fmla="*/ 105679 h 904255"/>
              <a:gd name="connsiteX19" fmla="*/ 5425440 w 7991856"/>
              <a:gd name="connsiteY19" fmla="*/ 203215 h 904255"/>
              <a:gd name="connsiteX20" fmla="*/ 5620512 w 7991856"/>
              <a:gd name="connsiteY20" fmla="*/ 172735 h 904255"/>
              <a:gd name="connsiteX21" fmla="*/ 5864352 w 7991856"/>
              <a:gd name="connsiteY21" fmla="*/ 63007 h 904255"/>
              <a:gd name="connsiteX22" fmla="*/ 6132576 w 7991856"/>
              <a:gd name="connsiteY22" fmla="*/ 44719 h 904255"/>
              <a:gd name="connsiteX23" fmla="*/ 6260592 w 7991856"/>
              <a:gd name="connsiteY23" fmla="*/ 63007 h 904255"/>
              <a:gd name="connsiteX24" fmla="*/ 6352032 w 7991856"/>
              <a:gd name="connsiteY24" fmla="*/ 14239 h 904255"/>
              <a:gd name="connsiteX25" fmla="*/ 6492240 w 7991856"/>
              <a:gd name="connsiteY25" fmla="*/ 8143 h 904255"/>
              <a:gd name="connsiteX26" fmla="*/ 6638544 w 7991856"/>
              <a:gd name="connsiteY26" fmla="*/ 81295 h 904255"/>
              <a:gd name="connsiteX27" fmla="*/ 6925056 w 7991856"/>
              <a:gd name="connsiteY27" fmla="*/ 239791 h 904255"/>
              <a:gd name="connsiteX28" fmla="*/ 7211568 w 7991856"/>
              <a:gd name="connsiteY28" fmla="*/ 410479 h 904255"/>
              <a:gd name="connsiteX29" fmla="*/ 7534656 w 7991856"/>
              <a:gd name="connsiteY29" fmla="*/ 648223 h 904255"/>
              <a:gd name="connsiteX30" fmla="*/ 7991856 w 7991856"/>
              <a:gd name="connsiteY30" fmla="*/ 904255 h 904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91856" h="904255">
                <a:moveTo>
                  <a:pt x="0" y="666511"/>
                </a:moveTo>
                <a:cubicBezTo>
                  <a:pt x="49276" y="647207"/>
                  <a:pt x="98552" y="627903"/>
                  <a:pt x="176784" y="611647"/>
                </a:cubicBezTo>
                <a:cubicBezTo>
                  <a:pt x="255016" y="595391"/>
                  <a:pt x="393192" y="588279"/>
                  <a:pt x="469392" y="568975"/>
                </a:cubicBezTo>
                <a:cubicBezTo>
                  <a:pt x="545592" y="549671"/>
                  <a:pt x="579120" y="521223"/>
                  <a:pt x="633984" y="495823"/>
                </a:cubicBezTo>
                <a:cubicBezTo>
                  <a:pt x="688848" y="470423"/>
                  <a:pt x="647192" y="430799"/>
                  <a:pt x="798576" y="416575"/>
                </a:cubicBezTo>
                <a:cubicBezTo>
                  <a:pt x="949960" y="402351"/>
                  <a:pt x="1375664" y="410479"/>
                  <a:pt x="1542288" y="410479"/>
                </a:cubicBezTo>
                <a:cubicBezTo>
                  <a:pt x="1708912" y="410479"/>
                  <a:pt x="1704848" y="451119"/>
                  <a:pt x="1798320" y="416575"/>
                </a:cubicBezTo>
                <a:cubicBezTo>
                  <a:pt x="1891792" y="382031"/>
                  <a:pt x="1993392" y="250967"/>
                  <a:pt x="2103120" y="203215"/>
                </a:cubicBezTo>
                <a:cubicBezTo>
                  <a:pt x="2212848" y="155463"/>
                  <a:pt x="2345944" y="162575"/>
                  <a:pt x="2456688" y="130063"/>
                </a:cubicBezTo>
                <a:cubicBezTo>
                  <a:pt x="2567432" y="97551"/>
                  <a:pt x="2655824" y="26431"/>
                  <a:pt x="2767584" y="8143"/>
                </a:cubicBezTo>
                <a:cubicBezTo>
                  <a:pt x="2879344" y="-10145"/>
                  <a:pt x="3029712" y="6111"/>
                  <a:pt x="3127248" y="20335"/>
                </a:cubicBezTo>
                <a:cubicBezTo>
                  <a:pt x="3224784" y="34559"/>
                  <a:pt x="3284728" y="80279"/>
                  <a:pt x="3352800" y="93487"/>
                </a:cubicBezTo>
                <a:cubicBezTo>
                  <a:pt x="3420872" y="106695"/>
                  <a:pt x="3443224" y="103647"/>
                  <a:pt x="3535680" y="99583"/>
                </a:cubicBezTo>
                <a:cubicBezTo>
                  <a:pt x="3628136" y="95519"/>
                  <a:pt x="3805936" y="82311"/>
                  <a:pt x="3907536" y="69103"/>
                </a:cubicBezTo>
                <a:cubicBezTo>
                  <a:pt x="4009136" y="55895"/>
                  <a:pt x="4066032" y="27447"/>
                  <a:pt x="4145280" y="20335"/>
                </a:cubicBezTo>
                <a:cubicBezTo>
                  <a:pt x="4224528" y="13223"/>
                  <a:pt x="4310888" y="19319"/>
                  <a:pt x="4383024" y="26431"/>
                </a:cubicBezTo>
                <a:cubicBezTo>
                  <a:pt x="4455160" y="33543"/>
                  <a:pt x="4578096" y="63007"/>
                  <a:pt x="4578096" y="63007"/>
                </a:cubicBezTo>
                <a:cubicBezTo>
                  <a:pt x="4652264" y="76215"/>
                  <a:pt x="4734560" y="98567"/>
                  <a:pt x="4828032" y="105679"/>
                </a:cubicBezTo>
                <a:cubicBezTo>
                  <a:pt x="4921504" y="112791"/>
                  <a:pt x="5039360" y="89423"/>
                  <a:pt x="5138928" y="105679"/>
                </a:cubicBezTo>
                <a:cubicBezTo>
                  <a:pt x="5238496" y="121935"/>
                  <a:pt x="5345176" y="192039"/>
                  <a:pt x="5425440" y="203215"/>
                </a:cubicBezTo>
                <a:cubicBezTo>
                  <a:pt x="5505704" y="214391"/>
                  <a:pt x="5547360" y="196103"/>
                  <a:pt x="5620512" y="172735"/>
                </a:cubicBezTo>
                <a:cubicBezTo>
                  <a:pt x="5693664" y="149367"/>
                  <a:pt x="5779008" y="84343"/>
                  <a:pt x="5864352" y="63007"/>
                </a:cubicBezTo>
                <a:cubicBezTo>
                  <a:pt x="5949696" y="41671"/>
                  <a:pt x="6066536" y="44719"/>
                  <a:pt x="6132576" y="44719"/>
                </a:cubicBezTo>
                <a:cubicBezTo>
                  <a:pt x="6198616" y="44719"/>
                  <a:pt x="6224016" y="68087"/>
                  <a:pt x="6260592" y="63007"/>
                </a:cubicBezTo>
                <a:cubicBezTo>
                  <a:pt x="6297168" y="57927"/>
                  <a:pt x="6313424" y="23383"/>
                  <a:pt x="6352032" y="14239"/>
                </a:cubicBezTo>
                <a:cubicBezTo>
                  <a:pt x="6390640" y="5095"/>
                  <a:pt x="6444488" y="-3033"/>
                  <a:pt x="6492240" y="8143"/>
                </a:cubicBezTo>
                <a:cubicBezTo>
                  <a:pt x="6539992" y="19319"/>
                  <a:pt x="6566408" y="42687"/>
                  <a:pt x="6638544" y="81295"/>
                </a:cubicBezTo>
                <a:cubicBezTo>
                  <a:pt x="6710680" y="119903"/>
                  <a:pt x="6829552" y="184927"/>
                  <a:pt x="6925056" y="239791"/>
                </a:cubicBezTo>
                <a:cubicBezTo>
                  <a:pt x="7020560" y="294655"/>
                  <a:pt x="7109968" y="342407"/>
                  <a:pt x="7211568" y="410479"/>
                </a:cubicBezTo>
                <a:cubicBezTo>
                  <a:pt x="7313168" y="478551"/>
                  <a:pt x="7404608" y="565927"/>
                  <a:pt x="7534656" y="648223"/>
                </a:cubicBezTo>
                <a:cubicBezTo>
                  <a:pt x="7664704" y="730519"/>
                  <a:pt x="7828280" y="817387"/>
                  <a:pt x="7991856" y="904255"/>
                </a:cubicBezTo>
              </a:path>
            </a:pathLst>
          </a:custGeom>
          <a:noFill/>
          <a:ln w="57150">
            <a:solidFill>
              <a:srgbClr val="92D05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9" name="TextBox 21"/>
          <p:cNvSpPr txBox="1">
            <a:spLocks noChangeArrowheads="1"/>
          </p:cNvSpPr>
          <p:nvPr/>
        </p:nvSpPr>
        <p:spPr bwMode="auto">
          <a:xfrm>
            <a:off x="316526" y="1886707"/>
            <a:ext cx="3599836" cy="923330"/>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mn-lt"/>
                <a:cs typeface="Arial" panose="020B0604020202020204" pitchFamily="34" charset="0"/>
              </a:rPr>
              <a:t>This surface should be drawn free hand to give a natural shape that honours the contours</a:t>
            </a:r>
          </a:p>
        </p:txBody>
      </p:sp>
      <p:sp>
        <p:nvSpPr>
          <p:cNvPr id="165" name="TextBox 21"/>
          <p:cNvSpPr txBox="1">
            <a:spLocks noChangeArrowheads="1"/>
          </p:cNvSpPr>
          <p:nvPr/>
        </p:nvSpPr>
        <p:spPr bwMode="auto">
          <a:xfrm>
            <a:off x="3271838" y="5260975"/>
            <a:ext cx="2395537" cy="338138"/>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600">
                <a:latin typeface="Arial" panose="020B0604020202020204" pitchFamily="34" charset="0"/>
                <a:cs typeface="Arial" panose="020B0604020202020204" pitchFamily="34" charset="0"/>
              </a:rPr>
              <a:t>4x vertical exaggeration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6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8613" y="4043363"/>
            <a:ext cx="836612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Oval 42"/>
          <p:cNvSpPr/>
          <p:nvPr/>
        </p:nvSpPr>
        <p:spPr>
          <a:xfrm>
            <a:off x="3798888"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38766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6" name="Oval 45"/>
          <p:cNvSpPr/>
          <p:nvPr/>
        </p:nvSpPr>
        <p:spPr>
          <a:xfrm>
            <a:off x="4451350"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7" name="Oval 46"/>
          <p:cNvSpPr/>
          <p:nvPr/>
        </p:nvSpPr>
        <p:spPr>
          <a:xfrm>
            <a:off x="407352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8" name="Oval 47"/>
          <p:cNvSpPr/>
          <p:nvPr/>
        </p:nvSpPr>
        <p:spPr>
          <a:xfrm>
            <a:off x="4676775" y="44513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9" name="Oval 48"/>
          <p:cNvSpPr/>
          <p:nvPr/>
        </p:nvSpPr>
        <p:spPr>
          <a:xfrm>
            <a:off x="4911725"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0" name="Oval 49"/>
          <p:cNvSpPr/>
          <p:nvPr/>
        </p:nvSpPr>
        <p:spPr>
          <a:xfrm>
            <a:off x="5116513" y="449580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1" name="Oval 50"/>
          <p:cNvSpPr/>
          <p:nvPr/>
        </p:nvSpPr>
        <p:spPr>
          <a:xfrm>
            <a:off x="7496175"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2" name="Oval 51"/>
          <p:cNvSpPr/>
          <p:nvPr/>
        </p:nvSpPr>
        <p:spPr>
          <a:xfrm>
            <a:off x="7677150" y="4813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3" name="Oval 52"/>
          <p:cNvSpPr/>
          <p:nvPr/>
        </p:nvSpPr>
        <p:spPr>
          <a:xfrm>
            <a:off x="7597775" y="4773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4" name="Oval 53"/>
          <p:cNvSpPr/>
          <p:nvPr/>
        </p:nvSpPr>
        <p:spPr>
          <a:xfrm>
            <a:off x="365442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5" name="Oval 54"/>
          <p:cNvSpPr/>
          <p:nvPr/>
        </p:nvSpPr>
        <p:spPr>
          <a:xfrm>
            <a:off x="3302000" y="44450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6" name="Oval 55"/>
          <p:cNvSpPr/>
          <p:nvPr/>
        </p:nvSpPr>
        <p:spPr>
          <a:xfrm>
            <a:off x="3192463" y="44942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7" name="Oval 56"/>
          <p:cNvSpPr/>
          <p:nvPr/>
        </p:nvSpPr>
        <p:spPr>
          <a:xfrm>
            <a:off x="307498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8" name="Oval 57"/>
          <p:cNvSpPr/>
          <p:nvPr/>
        </p:nvSpPr>
        <p:spPr>
          <a:xfrm>
            <a:off x="29845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9" name="Oval 58"/>
          <p:cNvSpPr/>
          <p:nvPr/>
        </p:nvSpPr>
        <p:spPr>
          <a:xfrm>
            <a:off x="2339975"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0" name="Oval 59"/>
          <p:cNvSpPr/>
          <p:nvPr/>
        </p:nvSpPr>
        <p:spPr>
          <a:xfrm>
            <a:off x="2078038"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1" name="Oval 60"/>
          <p:cNvSpPr/>
          <p:nvPr/>
        </p:nvSpPr>
        <p:spPr>
          <a:xfrm>
            <a:off x="26320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2" name="Oval 61"/>
          <p:cNvSpPr/>
          <p:nvPr/>
        </p:nvSpPr>
        <p:spPr>
          <a:xfrm>
            <a:off x="2419350" y="47879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3" name="Oval 62"/>
          <p:cNvSpPr/>
          <p:nvPr/>
        </p:nvSpPr>
        <p:spPr>
          <a:xfrm>
            <a:off x="2471738" y="47513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4" name="Oval 63"/>
          <p:cNvSpPr/>
          <p:nvPr/>
        </p:nvSpPr>
        <p:spPr>
          <a:xfrm>
            <a:off x="1165225" y="4940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5" name="Oval 64"/>
          <p:cNvSpPr/>
          <p:nvPr/>
        </p:nvSpPr>
        <p:spPr>
          <a:xfrm>
            <a:off x="1227138" y="49006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6" name="Oval 65"/>
          <p:cNvSpPr/>
          <p:nvPr/>
        </p:nvSpPr>
        <p:spPr>
          <a:xfrm>
            <a:off x="1333500" y="4843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7" name="Oval 66"/>
          <p:cNvSpPr/>
          <p:nvPr/>
        </p:nvSpPr>
        <p:spPr>
          <a:xfrm>
            <a:off x="2581275" y="46783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8" name="Oval 67"/>
          <p:cNvSpPr/>
          <p:nvPr/>
        </p:nvSpPr>
        <p:spPr>
          <a:xfrm>
            <a:off x="2541588"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 name="Oval 68"/>
          <p:cNvSpPr/>
          <p:nvPr/>
        </p:nvSpPr>
        <p:spPr>
          <a:xfrm>
            <a:off x="1012825" y="50038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720725" y="5048250"/>
            <a:ext cx="77788"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534988" y="51054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8423275" y="52800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3" name="Oval 72"/>
          <p:cNvSpPr/>
          <p:nvPr/>
        </p:nvSpPr>
        <p:spPr>
          <a:xfrm>
            <a:off x="8329613" y="52212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4" name="Oval 73"/>
          <p:cNvSpPr/>
          <p:nvPr/>
        </p:nvSpPr>
        <p:spPr>
          <a:xfrm>
            <a:off x="8235950" y="5170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8148638" y="51260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8072438" y="5076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7" name="Oval 76"/>
          <p:cNvSpPr/>
          <p:nvPr/>
        </p:nvSpPr>
        <p:spPr>
          <a:xfrm>
            <a:off x="7796213" y="4900613"/>
            <a:ext cx="77787"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8" name="Oval 77"/>
          <p:cNvSpPr/>
          <p:nvPr/>
        </p:nvSpPr>
        <p:spPr>
          <a:xfrm>
            <a:off x="7840663" y="49307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9" name="Oval 78"/>
          <p:cNvSpPr/>
          <p:nvPr/>
        </p:nvSpPr>
        <p:spPr>
          <a:xfrm>
            <a:off x="7993063" y="50228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0" name="Oval 79"/>
          <p:cNvSpPr/>
          <p:nvPr/>
        </p:nvSpPr>
        <p:spPr>
          <a:xfrm>
            <a:off x="7739063" y="4852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1" name="Oval 80"/>
          <p:cNvSpPr/>
          <p:nvPr/>
        </p:nvSpPr>
        <p:spPr>
          <a:xfrm>
            <a:off x="7913688" y="4970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8513763" y="53276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3" name="Oval 82"/>
          <p:cNvSpPr/>
          <p:nvPr/>
        </p:nvSpPr>
        <p:spPr>
          <a:xfrm>
            <a:off x="7315200"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4" name="Oval 83"/>
          <p:cNvSpPr/>
          <p:nvPr/>
        </p:nvSpPr>
        <p:spPr>
          <a:xfrm>
            <a:off x="7235825"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5" name="Oval 84"/>
          <p:cNvSpPr/>
          <p:nvPr/>
        </p:nvSpPr>
        <p:spPr>
          <a:xfrm>
            <a:off x="7456488" y="46751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6" name="Oval 85"/>
          <p:cNvSpPr/>
          <p:nvPr/>
        </p:nvSpPr>
        <p:spPr>
          <a:xfrm>
            <a:off x="715803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7" name="Oval 86"/>
          <p:cNvSpPr/>
          <p:nvPr/>
        </p:nvSpPr>
        <p:spPr>
          <a:xfrm>
            <a:off x="7080250" y="44846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8" name="Oval 87"/>
          <p:cNvSpPr/>
          <p:nvPr/>
        </p:nvSpPr>
        <p:spPr>
          <a:xfrm>
            <a:off x="703897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9" name="Oval 88"/>
          <p:cNvSpPr/>
          <p:nvPr/>
        </p:nvSpPr>
        <p:spPr>
          <a:xfrm>
            <a:off x="6881813"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0" name="Oval 89"/>
          <p:cNvSpPr/>
          <p:nvPr/>
        </p:nvSpPr>
        <p:spPr>
          <a:xfrm>
            <a:off x="6781800"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1" name="Oval 90"/>
          <p:cNvSpPr/>
          <p:nvPr/>
        </p:nvSpPr>
        <p:spPr>
          <a:xfrm>
            <a:off x="6662738" y="4484688"/>
            <a:ext cx="77787"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2" name="Oval 91"/>
          <p:cNvSpPr/>
          <p:nvPr/>
        </p:nvSpPr>
        <p:spPr>
          <a:xfrm>
            <a:off x="6386513"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3" name="Oval 92"/>
          <p:cNvSpPr/>
          <p:nvPr/>
        </p:nvSpPr>
        <p:spPr>
          <a:xfrm>
            <a:off x="6316663"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4" name="Oval 93"/>
          <p:cNvSpPr/>
          <p:nvPr/>
        </p:nvSpPr>
        <p:spPr>
          <a:xfrm>
            <a:off x="62484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5" name="Oval 94"/>
          <p:cNvSpPr/>
          <p:nvPr/>
        </p:nvSpPr>
        <p:spPr>
          <a:xfrm>
            <a:off x="53371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6" name="Oval 95"/>
          <p:cNvSpPr/>
          <p:nvPr/>
        </p:nvSpPr>
        <p:spPr>
          <a:xfrm>
            <a:off x="5378450"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7" name="Oval 96"/>
          <p:cNvSpPr/>
          <p:nvPr/>
        </p:nvSpPr>
        <p:spPr>
          <a:xfrm>
            <a:off x="5678488" y="4535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8" name="Oval 97"/>
          <p:cNvSpPr/>
          <p:nvPr/>
        </p:nvSpPr>
        <p:spPr>
          <a:xfrm>
            <a:off x="5773738" y="4568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9" name="Oval 98"/>
          <p:cNvSpPr/>
          <p:nvPr/>
        </p:nvSpPr>
        <p:spPr>
          <a:xfrm>
            <a:off x="5864225"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0" name="Oval 99"/>
          <p:cNvSpPr/>
          <p:nvPr/>
        </p:nvSpPr>
        <p:spPr>
          <a:xfrm>
            <a:off x="5954713" y="46355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1" name="Oval 100"/>
          <p:cNvSpPr/>
          <p:nvPr/>
        </p:nvSpPr>
        <p:spPr>
          <a:xfrm>
            <a:off x="6153150" y="46085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2" name="Oval 101"/>
          <p:cNvSpPr/>
          <p:nvPr/>
        </p:nvSpPr>
        <p:spPr>
          <a:xfrm>
            <a:off x="60737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cxnSp>
        <p:nvCxnSpPr>
          <p:cNvPr id="7" name="Straight Connector 6"/>
          <p:cNvCxnSpPr/>
          <p:nvPr/>
        </p:nvCxnSpPr>
        <p:spPr>
          <a:xfrm flipH="1">
            <a:off x="57943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H="1">
            <a:off x="758825" y="40560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H="1">
            <a:off x="2117725"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flipH="1">
            <a:off x="1052513"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flipH="1">
            <a:off x="1198563" y="405923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flipH="1">
            <a:off x="12652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flipH="1">
            <a:off x="13668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H="1">
            <a:off x="25050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H="1">
            <a:off x="2581275" y="4065588"/>
            <a:ext cx="0" cy="1412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3016250"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flipH="1">
            <a:off x="2614613"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H="1">
            <a:off x="2671763" y="406717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flipH="1">
            <a:off x="31257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flipH="1">
            <a:off x="32321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H="1">
            <a:off x="36941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H="1">
            <a:off x="2378075"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H="1">
            <a:off x="33401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2455863"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H="1">
            <a:off x="384016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H="1">
            <a:off x="3917950" y="4065588"/>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flipH="1">
            <a:off x="4946650"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H="1">
            <a:off x="53752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H="1">
            <a:off x="4119563" y="406082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flipH="1">
            <a:off x="45069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4716463" y="4057650"/>
            <a:ext cx="0"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H="1">
            <a:off x="54165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H="1">
            <a:off x="5722938" y="407352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a:off x="5153025" y="40735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59102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a:off x="5994400" y="4067175"/>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H="1">
            <a:off x="61118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flipH="1">
            <a:off x="6283325"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flipH="1">
            <a:off x="61912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63515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H="1">
            <a:off x="6426200"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flipH="1">
            <a:off x="5816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72723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a:off x="6832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H="1">
            <a:off x="6916738" y="406400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H="1">
            <a:off x="7075488"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H="1">
            <a:off x="7194550" y="407035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1247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H="1">
            <a:off x="7348538"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flipH="1">
            <a:off x="67056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flipH="1">
            <a:off x="852805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flipH="1">
            <a:off x="754221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flipH="1">
            <a:off x="7635875" y="40687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a:off x="74787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H="1">
            <a:off x="81899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H="1">
            <a:off x="8289925" y="406400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H="1">
            <a:off x="83772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flipH="1">
            <a:off x="84534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H="1">
            <a:off x="7772400" y="406717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flipH="1">
            <a:off x="7954963" y="407035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flipH="1">
            <a:off x="80343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H="1">
            <a:off x="782478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H="1">
            <a:off x="78819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flipH="1">
            <a:off x="8120063"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a:off x="77009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sp>
        <p:nvSpPr>
          <p:cNvPr id="4" name="Freeform 3"/>
          <p:cNvSpPr/>
          <p:nvPr/>
        </p:nvSpPr>
        <p:spPr>
          <a:xfrm>
            <a:off x="579438" y="4471988"/>
            <a:ext cx="7991475" cy="904875"/>
          </a:xfrm>
          <a:custGeom>
            <a:avLst/>
            <a:gdLst>
              <a:gd name="connsiteX0" fmla="*/ 0 w 7991856"/>
              <a:gd name="connsiteY0" fmla="*/ 666511 h 904255"/>
              <a:gd name="connsiteX1" fmla="*/ 176784 w 7991856"/>
              <a:gd name="connsiteY1" fmla="*/ 611647 h 904255"/>
              <a:gd name="connsiteX2" fmla="*/ 469392 w 7991856"/>
              <a:gd name="connsiteY2" fmla="*/ 568975 h 904255"/>
              <a:gd name="connsiteX3" fmla="*/ 633984 w 7991856"/>
              <a:gd name="connsiteY3" fmla="*/ 495823 h 904255"/>
              <a:gd name="connsiteX4" fmla="*/ 798576 w 7991856"/>
              <a:gd name="connsiteY4" fmla="*/ 416575 h 904255"/>
              <a:gd name="connsiteX5" fmla="*/ 1542288 w 7991856"/>
              <a:gd name="connsiteY5" fmla="*/ 410479 h 904255"/>
              <a:gd name="connsiteX6" fmla="*/ 1798320 w 7991856"/>
              <a:gd name="connsiteY6" fmla="*/ 416575 h 904255"/>
              <a:gd name="connsiteX7" fmla="*/ 2103120 w 7991856"/>
              <a:gd name="connsiteY7" fmla="*/ 203215 h 904255"/>
              <a:gd name="connsiteX8" fmla="*/ 2456688 w 7991856"/>
              <a:gd name="connsiteY8" fmla="*/ 130063 h 904255"/>
              <a:gd name="connsiteX9" fmla="*/ 2767584 w 7991856"/>
              <a:gd name="connsiteY9" fmla="*/ 8143 h 904255"/>
              <a:gd name="connsiteX10" fmla="*/ 3127248 w 7991856"/>
              <a:gd name="connsiteY10" fmla="*/ 20335 h 904255"/>
              <a:gd name="connsiteX11" fmla="*/ 3352800 w 7991856"/>
              <a:gd name="connsiteY11" fmla="*/ 93487 h 904255"/>
              <a:gd name="connsiteX12" fmla="*/ 3535680 w 7991856"/>
              <a:gd name="connsiteY12" fmla="*/ 99583 h 904255"/>
              <a:gd name="connsiteX13" fmla="*/ 3907536 w 7991856"/>
              <a:gd name="connsiteY13" fmla="*/ 69103 h 904255"/>
              <a:gd name="connsiteX14" fmla="*/ 4145280 w 7991856"/>
              <a:gd name="connsiteY14" fmla="*/ 20335 h 904255"/>
              <a:gd name="connsiteX15" fmla="*/ 4383024 w 7991856"/>
              <a:gd name="connsiteY15" fmla="*/ 26431 h 904255"/>
              <a:gd name="connsiteX16" fmla="*/ 4578096 w 7991856"/>
              <a:gd name="connsiteY16" fmla="*/ 63007 h 904255"/>
              <a:gd name="connsiteX17" fmla="*/ 4828032 w 7991856"/>
              <a:gd name="connsiteY17" fmla="*/ 105679 h 904255"/>
              <a:gd name="connsiteX18" fmla="*/ 5138928 w 7991856"/>
              <a:gd name="connsiteY18" fmla="*/ 105679 h 904255"/>
              <a:gd name="connsiteX19" fmla="*/ 5425440 w 7991856"/>
              <a:gd name="connsiteY19" fmla="*/ 203215 h 904255"/>
              <a:gd name="connsiteX20" fmla="*/ 5620512 w 7991856"/>
              <a:gd name="connsiteY20" fmla="*/ 172735 h 904255"/>
              <a:gd name="connsiteX21" fmla="*/ 5864352 w 7991856"/>
              <a:gd name="connsiteY21" fmla="*/ 63007 h 904255"/>
              <a:gd name="connsiteX22" fmla="*/ 6132576 w 7991856"/>
              <a:gd name="connsiteY22" fmla="*/ 44719 h 904255"/>
              <a:gd name="connsiteX23" fmla="*/ 6260592 w 7991856"/>
              <a:gd name="connsiteY23" fmla="*/ 63007 h 904255"/>
              <a:gd name="connsiteX24" fmla="*/ 6352032 w 7991856"/>
              <a:gd name="connsiteY24" fmla="*/ 14239 h 904255"/>
              <a:gd name="connsiteX25" fmla="*/ 6492240 w 7991856"/>
              <a:gd name="connsiteY25" fmla="*/ 8143 h 904255"/>
              <a:gd name="connsiteX26" fmla="*/ 6638544 w 7991856"/>
              <a:gd name="connsiteY26" fmla="*/ 81295 h 904255"/>
              <a:gd name="connsiteX27" fmla="*/ 6925056 w 7991856"/>
              <a:gd name="connsiteY27" fmla="*/ 239791 h 904255"/>
              <a:gd name="connsiteX28" fmla="*/ 7211568 w 7991856"/>
              <a:gd name="connsiteY28" fmla="*/ 410479 h 904255"/>
              <a:gd name="connsiteX29" fmla="*/ 7534656 w 7991856"/>
              <a:gd name="connsiteY29" fmla="*/ 648223 h 904255"/>
              <a:gd name="connsiteX30" fmla="*/ 7991856 w 7991856"/>
              <a:gd name="connsiteY30" fmla="*/ 904255 h 904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91856" h="904255">
                <a:moveTo>
                  <a:pt x="0" y="666511"/>
                </a:moveTo>
                <a:cubicBezTo>
                  <a:pt x="49276" y="647207"/>
                  <a:pt x="98552" y="627903"/>
                  <a:pt x="176784" y="611647"/>
                </a:cubicBezTo>
                <a:cubicBezTo>
                  <a:pt x="255016" y="595391"/>
                  <a:pt x="393192" y="588279"/>
                  <a:pt x="469392" y="568975"/>
                </a:cubicBezTo>
                <a:cubicBezTo>
                  <a:pt x="545592" y="549671"/>
                  <a:pt x="579120" y="521223"/>
                  <a:pt x="633984" y="495823"/>
                </a:cubicBezTo>
                <a:cubicBezTo>
                  <a:pt x="688848" y="470423"/>
                  <a:pt x="647192" y="430799"/>
                  <a:pt x="798576" y="416575"/>
                </a:cubicBezTo>
                <a:cubicBezTo>
                  <a:pt x="949960" y="402351"/>
                  <a:pt x="1375664" y="410479"/>
                  <a:pt x="1542288" y="410479"/>
                </a:cubicBezTo>
                <a:cubicBezTo>
                  <a:pt x="1708912" y="410479"/>
                  <a:pt x="1704848" y="451119"/>
                  <a:pt x="1798320" y="416575"/>
                </a:cubicBezTo>
                <a:cubicBezTo>
                  <a:pt x="1891792" y="382031"/>
                  <a:pt x="1993392" y="250967"/>
                  <a:pt x="2103120" y="203215"/>
                </a:cubicBezTo>
                <a:cubicBezTo>
                  <a:pt x="2212848" y="155463"/>
                  <a:pt x="2345944" y="162575"/>
                  <a:pt x="2456688" y="130063"/>
                </a:cubicBezTo>
                <a:cubicBezTo>
                  <a:pt x="2567432" y="97551"/>
                  <a:pt x="2655824" y="26431"/>
                  <a:pt x="2767584" y="8143"/>
                </a:cubicBezTo>
                <a:cubicBezTo>
                  <a:pt x="2879344" y="-10145"/>
                  <a:pt x="3029712" y="6111"/>
                  <a:pt x="3127248" y="20335"/>
                </a:cubicBezTo>
                <a:cubicBezTo>
                  <a:pt x="3224784" y="34559"/>
                  <a:pt x="3284728" y="80279"/>
                  <a:pt x="3352800" y="93487"/>
                </a:cubicBezTo>
                <a:cubicBezTo>
                  <a:pt x="3420872" y="106695"/>
                  <a:pt x="3443224" y="103647"/>
                  <a:pt x="3535680" y="99583"/>
                </a:cubicBezTo>
                <a:cubicBezTo>
                  <a:pt x="3628136" y="95519"/>
                  <a:pt x="3805936" y="82311"/>
                  <a:pt x="3907536" y="69103"/>
                </a:cubicBezTo>
                <a:cubicBezTo>
                  <a:pt x="4009136" y="55895"/>
                  <a:pt x="4066032" y="27447"/>
                  <a:pt x="4145280" y="20335"/>
                </a:cubicBezTo>
                <a:cubicBezTo>
                  <a:pt x="4224528" y="13223"/>
                  <a:pt x="4310888" y="19319"/>
                  <a:pt x="4383024" y="26431"/>
                </a:cubicBezTo>
                <a:cubicBezTo>
                  <a:pt x="4455160" y="33543"/>
                  <a:pt x="4578096" y="63007"/>
                  <a:pt x="4578096" y="63007"/>
                </a:cubicBezTo>
                <a:cubicBezTo>
                  <a:pt x="4652264" y="76215"/>
                  <a:pt x="4734560" y="98567"/>
                  <a:pt x="4828032" y="105679"/>
                </a:cubicBezTo>
                <a:cubicBezTo>
                  <a:pt x="4921504" y="112791"/>
                  <a:pt x="5039360" y="89423"/>
                  <a:pt x="5138928" y="105679"/>
                </a:cubicBezTo>
                <a:cubicBezTo>
                  <a:pt x="5238496" y="121935"/>
                  <a:pt x="5345176" y="192039"/>
                  <a:pt x="5425440" y="203215"/>
                </a:cubicBezTo>
                <a:cubicBezTo>
                  <a:pt x="5505704" y="214391"/>
                  <a:pt x="5547360" y="196103"/>
                  <a:pt x="5620512" y="172735"/>
                </a:cubicBezTo>
                <a:cubicBezTo>
                  <a:pt x="5693664" y="149367"/>
                  <a:pt x="5779008" y="84343"/>
                  <a:pt x="5864352" y="63007"/>
                </a:cubicBezTo>
                <a:cubicBezTo>
                  <a:pt x="5949696" y="41671"/>
                  <a:pt x="6066536" y="44719"/>
                  <a:pt x="6132576" y="44719"/>
                </a:cubicBezTo>
                <a:cubicBezTo>
                  <a:pt x="6198616" y="44719"/>
                  <a:pt x="6224016" y="68087"/>
                  <a:pt x="6260592" y="63007"/>
                </a:cubicBezTo>
                <a:cubicBezTo>
                  <a:pt x="6297168" y="57927"/>
                  <a:pt x="6313424" y="23383"/>
                  <a:pt x="6352032" y="14239"/>
                </a:cubicBezTo>
                <a:cubicBezTo>
                  <a:pt x="6390640" y="5095"/>
                  <a:pt x="6444488" y="-3033"/>
                  <a:pt x="6492240" y="8143"/>
                </a:cubicBezTo>
                <a:cubicBezTo>
                  <a:pt x="6539992" y="19319"/>
                  <a:pt x="6566408" y="42687"/>
                  <a:pt x="6638544" y="81295"/>
                </a:cubicBezTo>
                <a:cubicBezTo>
                  <a:pt x="6710680" y="119903"/>
                  <a:pt x="6829552" y="184927"/>
                  <a:pt x="6925056" y="239791"/>
                </a:cubicBezTo>
                <a:cubicBezTo>
                  <a:pt x="7020560" y="294655"/>
                  <a:pt x="7109968" y="342407"/>
                  <a:pt x="7211568" y="410479"/>
                </a:cubicBezTo>
                <a:cubicBezTo>
                  <a:pt x="7313168" y="478551"/>
                  <a:pt x="7404608" y="565927"/>
                  <a:pt x="7534656" y="648223"/>
                </a:cubicBezTo>
                <a:cubicBezTo>
                  <a:pt x="7664704" y="730519"/>
                  <a:pt x="7828280" y="817387"/>
                  <a:pt x="7991856" y="904255"/>
                </a:cubicBezTo>
              </a:path>
            </a:pathLst>
          </a:custGeom>
          <a:noFill/>
          <a:ln w="57150">
            <a:solidFill>
              <a:srgbClr val="92D05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49274" name="TextBox 4"/>
          <p:cNvSpPr txBox="1">
            <a:spLocks noChangeArrowheads="1"/>
          </p:cNvSpPr>
          <p:nvPr/>
        </p:nvSpPr>
        <p:spPr bwMode="auto">
          <a:xfrm>
            <a:off x="-92075" y="4391025"/>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150m</a:t>
            </a:r>
            <a:endParaRPr lang="en-US" altLang="en-US" sz="1000" dirty="0">
              <a:latin typeface="Arial" panose="020B0604020202020204" pitchFamily="34" charset="0"/>
            </a:endParaRPr>
          </a:p>
        </p:txBody>
      </p:sp>
      <p:sp>
        <p:nvSpPr>
          <p:cNvPr id="49275" name="TextBox 163"/>
          <p:cNvSpPr txBox="1">
            <a:spLocks noChangeArrowheads="1"/>
          </p:cNvSpPr>
          <p:nvPr/>
        </p:nvSpPr>
        <p:spPr bwMode="auto">
          <a:xfrm>
            <a:off x="-77788" y="4845050"/>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100m</a:t>
            </a:r>
            <a:endParaRPr lang="en-US" altLang="en-US" sz="1000">
              <a:latin typeface="Arial" panose="020B0604020202020204" pitchFamily="34" charset="0"/>
            </a:endParaRPr>
          </a:p>
        </p:txBody>
      </p:sp>
      <p:sp>
        <p:nvSpPr>
          <p:cNvPr id="49276" name="TextBox 164"/>
          <p:cNvSpPr txBox="1">
            <a:spLocks noChangeArrowheads="1"/>
          </p:cNvSpPr>
          <p:nvPr/>
        </p:nvSpPr>
        <p:spPr bwMode="auto">
          <a:xfrm>
            <a:off x="-17463" y="5299075"/>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50m</a:t>
            </a:r>
            <a:endParaRPr lang="en-US" altLang="en-US" sz="1000" dirty="0">
              <a:latin typeface="Arial" panose="020B0604020202020204" pitchFamily="34" charset="0"/>
            </a:endParaRPr>
          </a:p>
        </p:txBody>
      </p:sp>
      <p:sp>
        <p:nvSpPr>
          <p:cNvPr id="49277" name="TextBox 165"/>
          <p:cNvSpPr txBox="1">
            <a:spLocks noChangeArrowheads="1"/>
          </p:cNvSpPr>
          <p:nvPr/>
        </p:nvSpPr>
        <p:spPr bwMode="auto">
          <a:xfrm>
            <a:off x="50800" y="5762625"/>
            <a:ext cx="666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a:latin typeface="Arial" panose="020B0604020202020204" pitchFamily="34" charset="0"/>
              </a:rPr>
              <a:t>0</a:t>
            </a:r>
            <a:endParaRPr lang="en-US" altLang="en-US" sz="1200">
              <a:latin typeface="Arial" panose="020B0604020202020204" pitchFamily="34" charset="0"/>
            </a:endParaRPr>
          </a:p>
        </p:txBody>
      </p:sp>
      <p:sp>
        <p:nvSpPr>
          <p:cNvPr id="49278" name="TextBox 166"/>
          <p:cNvSpPr txBox="1">
            <a:spLocks noChangeArrowheads="1"/>
          </p:cNvSpPr>
          <p:nvPr/>
        </p:nvSpPr>
        <p:spPr bwMode="auto">
          <a:xfrm>
            <a:off x="-82550" y="3935413"/>
            <a:ext cx="6667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a:latin typeface="Arial" panose="020B0604020202020204" pitchFamily="34" charset="0"/>
              </a:rPr>
              <a:t>200m</a:t>
            </a:r>
            <a:endParaRPr lang="en-US" altLang="en-US" sz="1000">
              <a:latin typeface="Arial" panose="020B0604020202020204" pitchFamily="34" charset="0"/>
            </a:endParaRPr>
          </a:p>
        </p:txBody>
      </p:sp>
      <p:cxnSp>
        <p:nvCxnSpPr>
          <p:cNvPr id="168" name="Straight Connector 167"/>
          <p:cNvCxnSpPr/>
          <p:nvPr/>
        </p:nvCxnSpPr>
        <p:spPr>
          <a:xfrm>
            <a:off x="320675" y="4068763"/>
            <a:ext cx="8366125" cy="0"/>
          </a:xfrm>
          <a:prstGeom prst="line">
            <a:avLst/>
          </a:prstGeom>
          <a:ln w="28575"/>
        </p:spPr>
        <p:style>
          <a:lnRef idx="1">
            <a:schemeClr val="dk1"/>
          </a:lnRef>
          <a:fillRef idx="0">
            <a:schemeClr val="dk1"/>
          </a:fillRef>
          <a:effectRef idx="0">
            <a:schemeClr val="dk1"/>
          </a:effectRef>
          <a:fontRef idx="minor">
            <a:schemeClr val="tx1"/>
          </a:fontRef>
        </p:style>
      </p:cxnSp>
      <p:sp>
        <p:nvSpPr>
          <p:cNvPr id="49280" name="TextBox 168"/>
          <p:cNvSpPr txBox="1">
            <a:spLocks noChangeArrowheads="1"/>
          </p:cNvSpPr>
          <p:nvPr/>
        </p:nvSpPr>
        <p:spPr bwMode="auto">
          <a:xfrm>
            <a:off x="315913" y="3630613"/>
            <a:ext cx="373062"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a:latin typeface="Arial" panose="020B0604020202020204" pitchFamily="34" charset="0"/>
              </a:rPr>
              <a:t>A</a:t>
            </a:r>
            <a:endParaRPr lang="en-US" altLang="en-US" sz="1800" b="1">
              <a:latin typeface="Arial" panose="020B0604020202020204" pitchFamily="34" charset="0"/>
            </a:endParaRPr>
          </a:p>
        </p:txBody>
      </p:sp>
      <p:sp>
        <p:nvSpPr>
          <p:cNvPr id="49281" name="TextBox 169"/>
          <p:cNvSpPr txBox="1">
            <a:spLocks noChangeArrowheads="1"/>
          </p:cNvSpPr>
          <p:nvPr/>
        </p:nvSpPr>
        <p:spPr bwMode="auto">
          <a:xfrm>
            <a:off x="8313738" y="3630613"/>
            <a:ext cx="493712"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b="1">
                <a:latin typeface="Arial" panose="020B0604020202020204" pitchFamily="34" charset="0"/>
              </a:rPr>
              <a:t>A’</a:t>
            </a:r>
            <a:endParaRPr lang="en-US" altLang="en-US" sz="1800" b="1">
              <a:latin typeface="Arial" panose="020B0604020202020204" pitchFamily="34" charset="0"/>
            </a:endParaRPr>
          </a:p>
        </p:txBody>
      </p:sp>
      <p:sp>
        <p:nvSpPr>
          <p:cNvPr id="49282" name="TextBox 170"/>
          <p:cNvSpPr txBox="1">
            <a:spLocks noChangeArrowheads="1"/>
          </p:cNvSpPr>
          <p:nvPr/>
        </p:nvSpPr>
        <p:spPr bwMode="auto">
          <a:xfrm>
            <a:off x="2328863" y="5962650"/>
            <a:ext cx="5143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a:latin typeface="Arial" panose="020B0604020202020204" pitchFamily="34" charset="0"/>
              </a:rPr>
              <a:t>1 km</a:t>
            </a:r>
            <a:endParaRPr lang="en-US" altLang="en-US" sz="1200">
              <a:latin typeface="Arial" panose="020B0604020202020204" pitchFamily="34" charset="0"/>
            </a:endParaRPr>
          </a:p>
        </p:txBody>
      </p:sp>
      <p:sp>
        <p:nvSpPr>
          <p:cNvPr id="49283" name="TextBox 171"/>
          <p:cNvSpPr txBox="1">
            <a:spLocks noChangeArrowheads="1"/>
          </p:cNvSpPr>
          <p:nvPr/>
        </p:nvSpPr>
        <p:spPr bwMode="auto">
          <a:xfrm>
            <a:off x="4491038" y="5962650"/>
            <a:ext cx="5159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a:latin typeface="Arial" panose="020B0604020202020204" pitchFamily="34" charset="0"/>
              </a:rPr>
              <a:t>2 km</a:t>
            </a:r>
            <a:endParaRPr lang="en-US" altLang="en-US" sz="1200">
              <a:latin typeface="Arial" panose="020B0604020202020204" pitchFamily="34" charset="0"/>
            </a:endParaRPr>
          </a:p>
        </p:txBody>
      </p:sp>
      <p:sp>
        <p:nvSpPr>
          <p:cNvPr id="49284" name="TextBox 172"/>
          <p:cNvSpPr txBox="1">
            <a:spLocks noChangeArrowheads="1"/>
          </p:cNvSpPr>
          <p:nvPr/>
        </p:nvSpPr>
        <p:spPr bwMode="auto">
          <a:xfrm>
            <a:off x="6678613" y="5959475"/>
            <a:ext cx="51593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200">
                <a:latin typeface="Arial" panose="020B0604020202020204" pitchFamily="34" charset="0"/>
              </a:rPr>
              <a:t>3 km</a:t>
            </a:r>
            <a:endParaRPr lang="en-US" altLang="en-US" sz="1200">
              <a:latin typeface="Arial" panose="020B0604020202020204" pitchFamily="34" charset="0"/>
            </a:endParaRPr>
          </a:p>
        </p:txBody>
      </p:sp>
      <p:cxnSp>
        <p:nvCxnSpPr>
          <p:cNvPr id="8" name="Straight Connector 7"/>
          <p:cNvCxnSpPr/>
          <p:nvPr/>
        </p:nvCxnSpPr>
        <p:spPr>
          <a:xfrm flipV="1">
            <a:off x="2527300" y="5900738"/>
            <a:ext cx="0" cy="746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4" name="Straight Connector 173"/>
          <p:cNvCxnSpPr/>
          <p:nvPr/>
        </p:nvCxnSpPr>
        <p:spPr>
          <a:xfrm flipV="1">
            <a:off x="4714875" y="5894388"/>
            <a:ext cx="1588" cy="746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5" name="Straight Connector 174"/>
          <p:cNvCxnSpPr/>
          <p:nvPr/>
        </p:nvCxnSpPr>
        <p:spPr>
          <a:xfrm flipV="1">
            <a:off x="6913563" y="5894388"/>
            <a:ext cx="1587" cy="7461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288" name="TextBox 9"/>
          <p:cNvSpPr txBox="1">
            <a:spLocks noChangeArrowheads="1"/>
          </p:cNvSpPr>
          <p:nvPr/>
        </p:nvSpPr>
        <p:spPr bwMode="auto">
          <a:xfrm>
            <a:off x="363538" y="223838"/>
            <a:ext cx="8137525"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2800" dirty="0">
                <a:latin typeface="+mn-lt"/>
              </a:rPr>
              <a:t>A completed cross-section between A-A’</a:t>
            </a:r>
          </a:p>
          <a:p>
            <a:pPr>
              <a:spcBef>
                <a:spcPct val="0"/>
              </a:spcBef>
              <a:buFontTx/>
              <a:buNone/>
            </a:pPr>
            <a:endParaRPr lang="en-GB" altLang="en-US" sz="1800" dirty="0">
              <a:latin typeface="+mn-lt"/>
            </a:endParaRPr>
          </a:p>
          <a:p>
            <a:pPr>
              <a:spcBef>
                <a:spcPct val="0"/>
              </a:spcBef>
              <a:buFontTx/>
              <a:buNone/>
            </a:pPr>
            <a:r>
              <a:rPr lang="en-GB" altLang="en-US" sz="2400" dirty="0">
                <a:latin typeface="+mn-lt"/>
              </a:rPr>
              <a:t>The vertical scale has been exaggerated in order to show </a:t>
            </a:r>
            <a:br>
              <a:rPr lang="en-GB" altLang="en-US" sz="2400" dirty="0">
                <a:latin typeface="+mn-lt"/>
              </a:rPr>
            </a:br>
            <a:r>
              <a:rPr lang="en-GB" altLang="en-US" sz="2400" dirty="0">
                <a:latin typeface="+mn-lt"/>
              </a:rPr>
              <a:t>the subtle relief. To calculate the vertical exaggeration, </a:t>
            </a:r>
            <a:br>
              <a:rPr lang="en-GB" altLang="en-US" sz="2400" dirty="0">
                <a:latin typeface="+mn-lt"/>
              </a:rPr>
            </a:br>
            <a:r>
              <a:rPr lang="en-GB" altLang="en-US" sz="2400" dirty="0">
                <a:latin typeface="+mn-lt"/>
              </a:rPr>
              <a:t>divide the horizontal scale (1cm to 200m) by the </a:t>
            </a:r>
            <a:br>
              <a:rPr lang="en-GB" altLang="en-US" sz="2400" dirty="0">
                <a:latin typeface="+mn-lt"/>
              </a:rPr>
            </a:br>
            <a:r>
              <a:rPr lang="en-GB" altLang="en-US" sz="2400" dirty="0">
                <a:latin typeface="+mn-lt"/>
              </a:rPr>
              <a:t>vertical scale (1cm to 50m)</a:t>
            </a:r>
          </a:p>
          <a:p>
            <a:pPr>
              <a:spcBef>
                <a:spcPct val="0"/>
              </a:spcBef>
              <a:buFontTx/>
              <a:buNone/>
            </a:pPr>
            <a:endParaRPr lang="en-GB" altLang="en-US" sz="2400" dirty="0">
              <a:latin typeface="+mn-lt"/>
            </a:endParaRPr>
          </a:p>
          <a:p>
            <a:pPr>
              <a:spcBef>
                <a:spcPct val="0"/>
              </a:spcBef>
              <a:buFontTx/>
              <a:buNone/>
            </a:pPr>
            <a:r>
              <a:rPr lang="en-GB" altLang="en-US" sz="2400" dirty="0">
                <a:latin typeface="+mn-lt"/>
              </a:rPr>
              <a:t>So, 200/50 = 4x vertical exaggeration	</a:t>
            </a:r>
            <a:r>
              <a:rPr lang="en-GB" altLang="en-US" sz="2000" dirty="0">
                <a:latin typeface="+mn-lt"/>
              </a:rPr>
              <a:t>	</a:t>
            </a:r>
            <a:endParaRPr lang="en-US" altLang="en-US" sz="2000" dirty="0">
              <a:latin typeface="+mn-lt"/>
            </a:endParaRPr>
          </a:p>
        </p:txBody>
      </p:sp>
      <p:sp>
        <p:nvSpPr>
          <p:cNvPr id="49289" name="TextBox 175"/>
          <p:cNvSpPr txBox="1">
            <a:spLocks noChangeArrowheads="1"/>
          </p:cNvSpPr>
          <p:nvPr/>
        </p:nvSpPr>
        <p:spPr bwMode="auto">
          <a:xfrm>
            <a:off x="322263" y="5954713"/>
            <a:ext cx="776287" cy="26193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100" b="1">
                <a:latin typeface="Arial" panose="020B0604020202020204" pitchFamily="34" charset="0"/>
              </a:rPr>
              <a:t>West</a:t>
            </a:r>
            <a:endParaRPr lang="en-US" altLang="en-US" sz="1100" b="1">
              <a:latin typeface="Arial" panose="020B0604020202020204" pitchFamily="34" charset="0"/>
            </a:endParaRPr>
          </a:p>
        </p:txBody>
      </p:sp>
      <p:sp>
        <p:nvSpPr>
          <p:cNvPr id="49290" name="TextBox 176"/>
          <p:cNvSpPr txBox="1">
            <a:spLocks noChangeArrowheads="1"/>
          </p:cNvSpPr>
          <p:nvPr/>
        </p:nvSpPr>
        <p:spPr bwMode="auto">
          <a:xfrm>
            <a:off x="7910513" y="5948363"/>
            <a:ext cx="776287" cy="260350"/>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100" b="1">
                <a:latin typeface="Arial" panose="020B0604020202020204" pitchFamily="34" charset="0"/>
              </a:rPr>
              <a:t>East</a:t>
            </a:r>
            <a:endParaRPr lang="en-US" altLang="en-US" sz="1100" b="1">
              <a:latin typeface="Arial" panose="020B0604020202020204" pitchFamily="34" charset="0"/>
            </a:endParaRPr>
          </a:p>
        </p:txBody>
      </p:sp>
      <p:sp>
        <p:nvSpPr>
          <p:cNvPr id="49291" name="TextBox 177"/>
          <p:cNvSpPr txBox="1">
            <a:spLocks noChangeArrowheads="1"/>
          </p:cNvSpPr>
          <p:nvPr/>
        </p:nvSpPr>
        <p:spPr bwMode="auto">
          <a:xfrm>
            <a:off x="3575049" y="6186488"/>
            <a:ext cx="1857375"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r>
              <a:rPr lang="en-GB" altLang="en-US" sz="1800" dirty="0">
                <a:latin typeface="Arial" panose="020B0604020202020204" pitchFamily="34" charset="0"/>
              </a:rPr>
              <a:t>Scale 1: 20 000</a:t>
            </a:r>
            <a:endParaRPr lang="en-US" altLang="en-US" sz="1800" dirty="0">
              <a:latin typeface="Arial" panose="020B0604020202020204" pitchFamily="34" charset="0"/>
            </a:endParaRPr>
          </a:p>
        </p:txBody>
      </p:sp>
      <p:sp>
        <p:nvSpPr>
          <p:cNvPr id="164" name="TextBox 21"/>
          <p:cNvSpPr txBox="1">
            <a:spLocks noChangeArrowheads="1"/>
          </p:cNvSpPr>
          <p:nvPr/>
        </p:nvSpPr>
        <p:spPr bwMode="auto">
          <a:xfrm>
            <a:off x="3194018" y="3639900"/>
            <a:ext cx="2596865" cy="369332"/>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dirty="0">
                <a:latin typeface="Arial" panose="020B0604020202020204" pitchFamily="34" charset="0"/>
                <a:cs typeface="Arial" panose="020B0604020202020204" pitchFamily="34" charset="0"/>
              </a:rPr>
              <a:t>4x vertical exaggeration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Rectangle 163"/>
          <p:cNvSpPr/>
          <p:nvPr/>
        </p:nvSpPr>
        <p:spPr>
          <a:xfrm>
            <a:off x="-17463" y="2262188"/>
            <a:ext cx="338138" cy="3671887"/>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pic>
        <p:nvPicPr>
          <p:cNvPr id="5018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0" y="4000500"/>
            <a:ext cx="83661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3" name="TextBox 21"/>
          <p:cNvSpPr txBox="1">
            <a:spLocks noChangeArrowheads="1"/>
          </p:cNvSpPr>
          <p:nvPr/>
        </p:nvSpPr>
        <p:spPr bwMode="auto">
          <a:xfrm>
            <a:off x="34607" y="221532"/>
            <a:ext cx="9109393" cy="954107"/>
          </a:xfrm>
          <a:prstGeom prst="rect">
            <a:avLst/>
          </a:prstGeom>
          <a:solidFill>
            <a:schemeClr val="bg1"/>
          </a:solidFill>
          <a:ln w="9525">
            <a:noFill/>
            <a:miter lim="800000"/>
            <a:headEnd/>
            <a:tailEnd/>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en-US" altLang="en-US" sz="2800" dirty="0">
                <a:latin typeface="+mn-lt"/>
                <a:cs typeface="Arial" panose="020B0604020202020204" pitchFamily="34" charset="0"/>
              </a:rPr>
              <a:t>Comparison between a vertically exaggerated </a:t>
            </a:r>
            <a:br>
              <a:rPr lang="en-US" altLang="en-US" sz="2800" dirty="0">
                <a:latin typeface="+mn-lt"/>
                <a:cs typeface="Arial" panose="020B0604020202020204" pitchFamily="34" charset="0"/>
              </a:rPr>
            </a:br>
            <a:r>
              <a:rPr lang="en-US" altLang="en-US" sz="2800" dirty="0">
                <a:latin typeface="+mn-lt"/>
                <a:cs typeface="Arial" panose="020B0604020202020204" pitchFamily="34" charset="0"/>
              </a:rPr>
              <a:t>section and a true scale cross-section</a:t>
            </a:r>
          </a:p>
        </p:txBody>
      </p:sp>
      <p:sp>
        <p:nvSpPr>
          <p:cNvPr id="50184" name="TextBox 173"/>
          <p:cNvSpPr txBox="1">
            <a:spLocks noChangeArrowheads="1"/>
          </p:cNvSpPr>
          <p:nvPr/>
        </p:nvSpPr>
        <p:spPr bwMode="auto">
          <a:xfrm>
            <a:off x="-12700" y="5249067"/>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200m</a:t>
            </a:r>
            <a:endParaRPr lang="en-US" altLang="en-US" sz="1000" dirty="0">
              <a:latin typeface="Arial" panose="020B0604020202020204" pitchFamily="34" charset="0"/>
            </a:endParaRPr>
          </a:p>
        </p:txBody>
      </p:sp>
      <p:sp>
        <p:nvSpPr>
          <p:cNvPr id="178" name="Freeform 177"/>
          <p:cNvSpPr/>
          <p:nvPr/>
        </p:nvSpPr>
        <p:spPr>
          <a:xfrm>
            <a:off x="668020" y="5456711"/>
            <a:ext cx="7991475" cy="244475"/>
          </a:xfrm>
          <a:custGeom>
            <a:avLst/>
            <a:gdLst>
              <a:gd name="connsiteX0" fmla="*/ 0 w 7991856"/>
              <a:gd name="connsiteY0" fmla="*/ 666511 h 904255"/>
              <a:gd name="connsiteX1" fmla="*/ 176784 w 7991856"/>
              <a:gd name="connsiteY1" fmla="*/ 611647 h 904255"/>
              <a:gd name="connsiteX2" fmla="*/ 469392 w 7991856"/>
              <a:gd name="connsiteY2" fmla="*/ 568975 h 904255"/>
              <a:gd name="connsiteX3" fmla="*/ 633984 w 7991856"/>
              <a:gd name="connsiteY3" fmla="*/ 495823 h 904255"/>
              <a:gd name="connsiteX4" fmla="*/ 798576 w 7991856"/>
              <a:gd name="connsiteY4" fmla="*/ 416575 h 904255"/>
              <a:gd name="connsiteX5" fmla="*/ 1542288 w 7991856"/>
              <a:gd name="connsiteY5" fmla="*/ 410479 h 904255"/>
              <a:gd name="connsiteX6" fmla="*/ 1798320 w 7991856"/>
              <a:gd name="connsiteY6" fmla="*/ 416575 h 904255"/>
              <a:gd name="connsiteX7" fmla="*/ 2103120 w 7991856"/>
              <a:gd name="connsiteY7" fmla="*/ 203215 h 904255"/>
              <a:gd name="connsiteX8" fmla="*/ 2456688 w 7991856"/>
              <a:gd name="connsiteY8" fmla="*/ 130063 h 904255"/>
              <a:gd name="connsiteX9" fmla="*/ 2767584 w 7991856"/>
              <a:gd name="connsiteY9" fmla="*/ 8143 h 904255"/>
              <a:gd name="connsiteX10" fmla="*/ 3127248 w 7991856"/>
              <a:gd name="connsiteY10" fmla="*/ 20335 h 904255"/>
              <a:gd name="connsiteX11" fmla="*/ 3352800 w 7991856"/>
              <a:gd name="connsiteY11" fmla="*/ 93487 h 904255"/>
              <a:gd name="connsiteX12" fmla="*/ 3535680 w 7991856"/>
              <a:gd name="connsiteY12" fmla="*/ 99583 h 904255"/>
              <a:gd name="connsiteX13" fmla="*/ 3907536 w 7991856"/>
              <a:gd name="connsiteY13" fmla="*/ 69103 h 904255"/>
              <a:gd name="connsiteX14" fmla="*/ 4145280 w 7991856"/>
              <a:gd name="connsiteY14" fmla="*/ 20335 h 904255"/>
              <a:gd name="connsiteX15" fmla="*/ 4383024 w 7991856"/>
              <a:gd name="connsiteY15" fmla="*/ 26431 h 904255"/>
              <a:gd name="connsiteX16" fmla="*/ 4578096 w 7991856"/>
              <a:gd name="connsiteY16" fmla="*/ 63007 h 904255"/>
              <a:gd name="connsiteX17" fmla="*/ 4828032 w 7991856"/>
              <a:gd name="connsiteY17" fmla="*/ 105679 h 904255"/>
              <a:gd name="connsiteX18" fmla="*/ 5138928 w 7991856"/>
              <a:gd name="connsiteY18" fmla="*/ 105679 h 904255"/>
              <a:gd name="connsiteX19" fmla="*/ 5425440 w 7991856"/>
              <a:gd name="connsiteY19" fmla="*/ 203215 h 904255"/>
              <a:gd name="connsiteX20" fmla="*/ 5620512 w 7991856"/>
              <a:gd name="connsiteY20" fmla="*/ 172735 h 904255"/>
              <a:gd name="connsiteX21" fmla="*/ 5864352 w 7991856"/>
              <a:gd name="connsiteY21" fmla="*/ 63007 h 904255"/>
              <a:gd name="connsiteX22" fmla="*/ 6132576 w 7991856"/>
              <a:gd name="connsiteY22" fmla="*/ 44719 h 904255"/>
              <a:gd name="connsiteX23" fmla="*/ 6260592 w 7991856"/>
              <a:gd name="connsiteY23" fmla="*/ 63007 h 904255"/>
              <a:gd name="connsiteX24" fmla="*/ 6352032 w 7991856"/>
              <a:gd name="connsiteY24" fmla="*/ 14239 h 904255"/>
              <a:gd name="connsiteX25" fmla="*/ 6492240 w 7991856"/>
              <a:gd name="connsiteY25" fmla="*/ 8143 h 904255"/>
              <a:gd name="connsiteX26" fmla="*/ 6638544 w 7991856"/>
              <a:gd name="connsiteY26" fmla="*/ 81295 h 904255"/>
              <a:gd name="connsiteX27" fmla="*/ 6925056 w 7991856"/>
              <a:gd name="connsiteY27" fmla="*/ 239791 h 904255"/>
              <a:gd name="connsiteX28" fmla="*/ 7211568 w 7991856"/>
              <a:gd name="connsiteY28" fmla="*/ 410479 h 904255"/>
              <a:gd name="connsiteX29" fmla="*/ 7534656 w 7991856"/>
              <a:gd name="connsiteY29" fmla="*/ 648223 h 904255"/>
              <a:gd name="connsiteX30" fmla="*/ 7991856 w 7991856"/>
              <a:gd name="connsiteY30" fmla="*/ 904255 h 904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91856" h="904255">
                <a:moveTo>
                  <a:pt x="0" y="666511"/>
                </a:moveTo>
                <a:cubicBezTo>
                  <a:pt x="49276" y="647207"/>
                  <a:pt x="98552" y="627903"/>
                  <a:pt x="176784" y="611647"/>
                </a:cubicBezTo>
                <a:cubicBezTo>
                  <a:pt x="255016" y="595391"/>
                  <a:pt x="393192" y="588279"/>
                  <a:pt x="469392" y="568975"/>
                </a:cubicBezTo>
                <a:cubicBezTo>
                  <a:pt x="545592" y="549671"/>
                  <a:pt x="579120" y="521223"/>
                  <a:pt x="633984" y="495823"/>
                </a:cubicBezTo>
                <a:cubicBezTo>
                  <a:pt x="688848" y="470423"/>
                  <a:pt x="647192" y="430799"/>
                  <a:pt x="798576" y="416575"/>
                </a:cubicBezTo>
                <a:cubicBezTo>
                  <a:pt x="949960" y="402351"/>
                  <a:pt x="1375664" y="410479"/>
                  <a:pt x="1542288" y="410479"/>
                </a:cubicBezTo>
                <a:cubicBezTo>
                  <a:pt x="1708912" y="410479"/>
                  <a:pt x="1704848" y="451119"/>
                  <a:pt x="1798320" y="416575"/>
                </a:cubicBezTo>
                <a:cubicBezTo>
                  <a:pt x="1891792" y="382031"/>
                  <a:pt x="1993392" y="250967"/>
                  <a:pt x="2103120" y="203215"/>
                </a:cubicBezTo>
                <a:cubicBezTo>
                  <a:pt x="2212848" y="155463"/>
                  <a:pt x="2345944" y="162575"/>
                  <a:pt x="2456688" y="130063"/>
                </a:cubicBezTo>
                <a:cubicBezTo>
                  <a:pt x="2567432" y="97551"/>
                  <a:pt x="2655824" y="26431"/>
                  <a:pt x="2767584" y="8143"/>
                </a:cubicBezTo>
                <a:cubicBezTo>
                  <a:pt x="2879344" y="-10145"/>
                  <a:pt x="3029712" y="6111"/>
                  <a:pt x="3127248" y="20335"/>
                </a:cubicBezTo>
                <a:cubicBezTo>
                  <a:pt x="3224784" y="34559"/>
                  <a:pt x="3284728" y="80279"/>
                  <a:pt x="3352800" y="93487"/>
                </a:cubicBezTo>
                <a:cubicBezTo>
                  <a:pt x="3420872" y="106695"/>
                  <a:pt x="3443224" y="103647"/>
                  <a:pt x="3535680" y="99583"/>
                </a:cubicBezTo>
                <a:cubicBezTo>
                  <a:pt x="3628136" y="95519"/>
                  <a:pt x="3805936" y="82311"/>
                  <a:pt x="3907536" y="69103"/>
                </a:cubicBezTo>
                <a:cubicBezTo>
                  <a:pt x="4009136" y="55895"/>
                  <a:pt x="4066032" y="27447"/>
                  <a:pt x="4145280" y="20335"/>
                </a:cubicBezTo>
                <a:cubicBezTo>
                  <a:pt x="4224528" y="13223"/>
                  <a:pt x="4310888" y="19319"/>
                  <a:pt x="4383024" y="26431"/>
                </a:cubicBezTo>
                <a:cubicBezTo>
                  <a:pt x="4455160" y="33543"/>
                  <a:pt x="4578096" y="63007"/>
                  <a:pt x="4578096" y="63007"/>
                </a:cubicBezTo>
                <a:cubicBezTo>
                  <a:pt x="4652264" y="76215"/>
                  <a:pt x="4734560" y="98567"/>
                  <a:pt x="4828032" y="105679"/>
                </a:cubicBezTo>
                <a:cubicBezTo>
                  <a:pt x="4921504" y="112791"/>
                  <a:pt x="5039360" y="89423"/>
                  <a:pt x="5138928" y="105679"/>
                </a:cubicBezTo>
                <a:cubicBezTo>
                  <a:pt x="5238496" y="121935"/>
                  <a:pt x="5345176" y="192039"/>
                  <a:pt x="5425440" y="203215"/>
                </a:cubicBezTo>
                <a:cubicBezTo>
                  <a:pt x="5505704" y="214391"/>
                  <a:pt x="5547360" y="196103"/>
                  <a:pt x="5620512" y="172735"/>
                </a:cubicBezTo>
                <a:cubicBezTo>
                  <a:pt x="5693664" y="149367"/>
                  <a:pt x="5779008" y="84343"/>
                  <a:pt x="5864352" y="63007"/>
                </a:cubicBezTo>
                <a:cubicBezTo>
                  <a:pt x="5949696" y="41671"/>
                  <a:pt x="6066536" y="44719"/>
                  <a:pt x="6132576" y="44719"/>
                </a:cubicBezTo>
                <a:cubicBezTo>
                  <a:pt x="6198616" y="44719"/>
                  <a:pt x="6224016" y="68087"/>
                  <a:pt x="6260592" y="63007"/>
                </a:cubicBezTo>
                <a:cubicBezTo>
                  <a:pt x="6297168" y="57927"/>
                  <a:pt x="6313424" y="23383"/>
                  <a:pt x="6352032" y="14239"/>
                </a:cubicBezTo>
                <a:cubicBezTo>
                  <a:pt x="6390640" y="5095"/>
                  <a:pt x="6444488" y="-3033"/>
                  <a:pt x="6492240" y="8143"/>
                </a:cubicBezTo>
                <a:cubicBezTo>
                  <a:pt x="6539992" y="19319"/>
                  <a:pt x="6566408" y="42687"/>
                  <a:pt x="6638544" y="81295"/>
                </a:cubicBezTo>
                <a:cubicBezTo>
                  <a:pt x="6710680" y="119903"/>
                  <a:pt x="6829552" y="184927"/>
                  <a:pt x="6925056" y="239791"/>
                </a:cubicBezTo>
                <a:cubicBezTo>
                  <a:pt x="7020560" y="294655"/>
                  <a:pt x="7109968" y="342407"/>
                  <a:pt x="7211568" y="410479"/>
                </a:cubicBezTo>
                <a:cubicBezTo>
                  <a:pt x="7313168" y="478551"/>
                  <a:pt x="7404608" y="565927"/>
                  <a:pt x="7534656" y="648223"/>
                </a:cubicBezTo>
                <a:cubicBezTo>
                  <a:pt x="7664704" y="730519"/>
                  <a:pt x="7828280" y="817387"/>
                  <a:pt x="7991856" y="904255"/>
                </a:cubicBezTo>
              </a:path>
            </a:pathLst>
          </a:custGeom>
          <a:noFill/>
          <a:ln w="57150">
            <a:solidFill>
              <a:srgbClr val="92D05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50186" name="TextBox 173"/>
          <p:cNvSpPr txBox="1">
            <a:spLocks noChangeArrowheads="1"/>
          </p:cNvSpPr>
          <p:nvPr/>
        </p:nvSpPr>
        <p:spPr bwMode="auto">
          <a:xfrm>
            <a:off x="222251" y="5701186"/>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0</a:t>
            </a:r>
            <a:endParaRPr lang="en-US" altLang="en-US" sz="1000" dirty="0">
              <a:latin typeface="Arial" panose="020B0604020202020204" pitchFamily="34" charset="0"/>
            </a:endParaRPr>
          </a:p>
        </p:txBody>
      </p:sp>
      <p:sp>
        <p:nvSpPr>
          <p:cNvPr id="50188" name="TextBox 21"/>
          <p:cNvSpPr txBox="1">
            <a:spLocks noChangeArrowheads="1"/>
          </p:cNvSpPr>
          <p:nvPr/>
        </p:nvSpPr>
        <p:spPr bwMode="auto">
          <a:xfrm>
            <a:off x="3403015" y="4876067"/>
            <a:ext cx="2393950" cy="339725"/>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600" dirty="0">
                <a:latin typeface="Arial" panose="020B0604020202020204" pitchFamily="34" charset="0"/>
                <a:cs typeface="Arial" panose="020B0604020202020204" pitchFamily="34" charset="0"/>
              </a:rPr>
              <a:t>No vertical exaggeration</a:t>
            </a:r>
          </a:p>
        </p:txBody>
      </p:sp>
      <p:pic>
        <p:nvPicPr>
          <p:cNvPr id="13"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2750" y="2178877"/>
            <a:ext cx="8366125" cy="185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74"/>
          <p:cNvSpPr txBox="1">
            <a:spLocks noChangeArrowheads="1"/>
          </p:cNvSpPr>
          <p:nvPr/>
        </p:nvSpPr>
        <p:spPr bwMode="auto">
          <a:xfrm>
            <a:off x="1270" y="2959893"/>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100m</a:t>
            </a:r>
            <a:endParaRPr lang="en-US" altLang="en-US" sz="1000" dirty="0">
              <a:latin typeface="Arial" panose="020B0604020202020204" pitchFamily="34" charset="0"/>
            </a:endParaRPr>
          </a:p>
        </p:txBody>
      </p:sp>
      <p:sp>
        <p:nvSpPr>
          <p:cNvPr id="15" name="TextBox 4"/>
          <p:cNvSpPr txBox="1">
            <a:spLocks noChangeArrowheads="1"/>
          </p:cNvSpPr>
          <p:nvPr/>
        </p:nvSpPr>
        <p:spPr bwMode="auto">
          <a:xfrm>
            <a:off x="-12700" y="2506504"/>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150m</a:t>
            </a:r>
            <a:endParaRPr lang="en-US" altLang="en-US" sz="1000" dirty="0">
              <a:latin typeface="Arial" panose="020B0604020202020204" pitchFamily="34" charset="0"/>
            </a:endParaRPr>
          </a:p>
        </p:txBody>
      </p:sp>
      <p:sp>
        <p:nvSpPr>
          <p:cNvPr id="16" name="TextBox 164"/>
          <p:cNvSpPr txBox="1">
            <a:spLocks noChangeArrowheads="1"/>
          </p:cNvSpPr>
          <p:nvPr/>
        </p:nvSpPr>
        <p:spPr bwMode="auto">
          <a:xfrm>
            <a:off x="34607" y="3432968"/>
            <a:ext cx="666751"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50m</a:t>
            </a:r>
            <a:endParaRPr lang="en-US" altLang="en-US" sz="1000" dirty="0">
              <a:latin typeface="Arial" panose="020B0604020202020204" pitchFamily="34" charset="0"/>
            </a:endParaRPr>
          </a:p>
        </p:txBody>
      </p:sp>
      <p:sp>
        <p:nvSpPr>
          <p:cNvPr id="17" name="TextBox 173"/>
          <p:cNvSpPr txBox="1">
            <a:spLocks noChangeArrowheads="1"/>
          </p:cNvSpPr>
          <p:nvPr/>
        </p:nvSpPr>
        <p:spPr bwMode="auto">
          <a:xfrm>
            <a:off x="1271" y="2053115"/>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200m</a:t>
            </a:r>
            <a:endParaRPr lang="en-US" altLang="en-US" sz="1000" dirty="0">
              <a:latin typeface="Arial" panose="020B0604020202020204" pitchFamily="34" charset="0"/>
            </a:endParaRPr>
          </a:p>
        </p:txBody>
      </p:sp>
      <p:sp>
        <p:nvSpPr>
          <p:cNvPr id="18" name="Freeform 17"/>
          <p:cNvSpPr/>
          <p:nvPr/>
        </p:nvSpPr>
        <p:spPr>
          <a:xfrm>
            <a:off x="668021" y="2551939"/>
            <a:ext cx="7991475" cy="904875"/>
          </a:xfrm>
          <a:custGeom>
            <a:avLst/>
            <a:gdLst>
              <a:gd name="connsiteX0" fmla="*/ 0 w 7991856"/>
              <a:gd name="connsiteY0" fmla="*/ 666511 h 904255"/>
              <a:gd name="connsiteX1" fmla="*/ 176784 w 7991856"/>
              <a:gd name="connsiteY1" fmla="*/ 611647 h 904255"/>
              <a:gd name="connsiteX2" fmla="*/ 469392 w 7991856"/>
              <a:gd name="connsiteY2" fmla="*/ 568975 h 904255"/>
              <a:gd name="connsiteX3" fmla="*/ 633984 w 7991856"/>
              <a:gd name="connsiteY3" fmla="*/ 495823 h 904255"/>
              <a:gd name="connsiteX4" fmla="*/ 798576 w 7991856"/>
              <a:gd name="connsiteY4" fmla="*/ 416575 h 904255"/>
              <a:gd name="connsiteX5" fmla="*/ 1542288 w 7991856"/>
              <a:gd name="connsiteY5" fmla="*/ 410479 h 904255"/>
              <a:gd name="connsiteX6" fmla="*/ 1798320 w 7991856"/>
              <a:gd name="connsiteY6" fmla="*/ 416575 h 904255"/>
              <a:gd name="connsiteX7" fmla="*/ 2103120 w 7991856"/>
              <a:gd name="connsiteY7" fmla="*/ 203215 h 904255"/>
              <a:gd name="connsiteX8" fmla="*/ 2456688 w 7991856"/>
              <a:gd name="connsiteY8" fmla="*/ 130063 h 904255"/>
              <a:gd name="connsiteX9" fmla="*/ 2767584 w 7991856"/>
              <a:gd name="connsiteY9" fmla="*/ 8143 h 904255"/>
              <a:gd name="connsiteX10" fmla="*/ 3127248 w 7991856"/>
              <a:gd name="connsiteY10" fmla="*/ 20335 h 904255"/>
              <a:gd name="connsiteX11" fmla="*/ 3352800 w 7991856"/>
              <a:gd name="connsiteY11" fmla="*/ 93487 h 904255"/>
              <a:gd name="connsiteX12" fmla="*/ 3535680 w 7991856"/>
              <a:gd name="connsiteY12" fmla="*/ 99583 h 904255"/>
              <a:gd name="connsiteX13" fmla="*/ 3907536 w 7991856"/>
              <a:gd name="connsiteY13" fmla="*/ 69103 h 904255"/>
              <a:gd name="connsiteX14" fmla="*/ 4145280 w 7991856"/>
              <a:gd name="connsiteY14" fmla="*/ 20335 h 904255"/>
              <a:gd name="connsiteX15" fmla="*/ 4383024 w 7991856"/>
              <a:gd name="connsiteY15" fmla="*/ 26431 h 904255"/>
              <a:gd name="connsiteX16" fmla="*/ 4578096 w 7991856"/>
              <a:gd name="connsiteY16" fmla="*/ 63007 h 904255"/>
              <a:gd name="connsiteX17" fmla="*/ 4828032 w 7991856"/>
              <a:gd name="connsiteY17" fmla="*/ 105679 h 904255"/>
              <a:gd name="connsiteX18" fmla="*/ 5138928 w 7991856"/>
              <a:gd name="connsiteY18" fmla="*/ 105679 h 904255"/>
              <a:gd name="connsiteX19" fmla="*/ 5425440 w 7991856"/>
              <a:gd name="connsiteY19" fmla="*/ 203215 h 904255"/>
              <a:gd name="connsiteX20" fmla="*/ 5620512 w 7991856"/>
              <a:gd name="connsiteY20" fmla="*/ 172735 h 904255"/>
              <a:gd name="connsiteX21" fmla="*/ 5864352 w 7991856"/>
              <a:gd name="connsiteY21" fmla="*/ 63007 h 904255"/>
              <a:gd name="connsiteX22" fmla="*/ 6132576 w 7991856"/>
              <a:gd name="connsiteY22" fmla="*/ 44719 h 904255"/>
              <a:gd name="connsiteX23" fmla="*/ 6260592 w 7991856"/>
              <a:gd name="connsiteY23" fmla="*/ 63007 h 904255"/>
              <a:gd name="connsiteX24" fmla="*/ 6352032 w 7991856"/>
              <a:gd name="connsiteY24" fmla="*/ 14239 h 904255"/>
              <a:gd name="connsiteX25" fmla="*/ 6492240 w 7991856"/>
              <a:gd name="connsiteY25" fmla="*/ 8143 h 904255"/>
              <a:gd name="connsiteX26" fmla="*/ 6638544 w 7991856"/>
              <a:gd name="connsiteY26" fmla="*/ 81295 h 904255"/>
              <a:gd name="connsiteX27" fmla="*/ 6925056 w 7991856"/>
              <a:gd name="connsiteY27" fmla="*/ 239791 h 904255"/>
              <a:gd name="connsiteX28" fmla="*/ 7211568 w 7991856"/>
              <a:gd name="connsiteY28" fmla="*/ 410479 h 904255"/>
              <a:gd name="connsiteX29" fmla="*/ 7534656 w 7991856"/>
              <a:gd name="connsiteY29" fmla="*/ 648223 h 904255"/>
              <a:gd name="connsiteX30" fmla="*/ 7991856 w 7991856"/>
              <a:gd name="connsiteY30" fmla="*/ 904255 h 904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7991856" h="904255">
                <a:moveTo>
                  <a:pt x="0" y="666511"/>
                </a:moveTo>
                <a:cubicBezTo>
                  <a:pt x="49276" y="647207"/>
                  <a:pt x="98552" y="627903"/>
                  <a:pt x="176784" y="611647"/>
                </a:cubicBezTo>
                <a:cubicBezTo>
                  <a:pt x="255016" y="595391"/>
                  <a:pt x="393192" y="588279"/>
                  <a:pt x="469392" y="568975"/>
                </a:cubicBezTo>
                <a:cubicBezTo>
                  <a:pt x="545592" y="549671"/>
                  <a:pt x="579120" y="521223"/>
                  <a:pt x="633984" y="495823"/>
                </a:cubicBezTo>
                <a:cubicBezTo>
                  <a:pt x="688848" y="470423"/>
                  <a:pt x="647192" y="430799"/>
                  <a:pt x="798576" y="416575"/>
                </a:cubicBezTo>
                <a:cubicBezTo>
                  <a:pt x="949960" y="402351"/>
                  <a:pt x="1375664" y="410479"/>
                  <a:pt x="1542288" y="410479"/>
                </a:cubicBezTo>
                <a:cubicBezTo>
                  <a:pt x="1708912" y="410479"/>
                  <a:pt x="1704848" y="451119"/>
                  <a:pt x="1798320" y="416575"/>
                </a:cubicBezTo>
                <a:cubicBezTo>
                  <a:pt x="1891792" y="382031"/>
                  <a:pt x="1993392" y="250967"/>
                  <a:pt x="2103120" y="203215"/>
                </a:cubicBezTo>
                <a:cubicBezTo>
                  <a:pt x="2212848" y="155463"/>
                  <a:pt x="2345944" y="162575"/>
                  <a:pt x="2456688" y="130063"/>
                </a:cubicBezTo>
                <a:cubicBezTo>
                  <a:pt x="2567432" y="97551"/>
                  <a:pt x="2655824" y="26431"/>
                  <a:pt x="2767584" y="8143"/>
                </a:cubicBezTo>
                <a:cubicBezTo>
                  <a:pt x="2879344" y="-10145"/>
                  <a:pt x="3029712" y="6111"/>
                  <a:pt x="3127248" y="20335"/>
                </a:cubicBezTo>
                <a:cubicBezTo>
                  <a:pt x="3224784" y="34559"/>
                  <a:pt x="3284728" y="80279"/>
                  <a:pt x="3352800" y="93487"/>
                </a:cubicBezTo>
                <a:cubicBezTo>
                  <a:pt x="3420872" y="106695"/>
                  <a:pt x="3443224" y="103647"/>
                  <a:pt x="3535680" y="99583"/>
                </a:cubicBezTo>
                <a:cubicBezTo>
                  <a:pt x="3628136" y="95519"/>
                  <a:pt x="3805936" y="82311"/>
                  <a:pt x="3907536" y="69103"/>
                </a:cubicBezTo>
                <a:cubicBezTo>
                  <a:pt x="4009136" y="55895"/>
                  <a:pt x="4066032" y="27447"/>
                  <a:pt x="4145280" y="20335"/>
                </a:cubicBezTo>
                <a:cubicBezTo>
                  <a:pt x="4224528" y="13223"/>
                  <a:pt x="4310888" y="19319"/>
                  <a:pt x="4383024" y="26431"/>
                </a:cubicBezTo>
                <a:cubicBezTo>
                  <a:pt x="4455160" y="33543"/>
                  <a:pt x="4578096" y="63007"/>
                  <a:pt x="4578096" y="63007"/>
                </a:cubicBezTo>
                <a:cubicBezTo>
                  <a:pt x="4652264" y="76215"/>
                  <a:pt x="4734560" y="98567"/>
                  <a:pt x="4828032" y="105679"/>
                </a:cubicBezTo>
                <a:cubicBezTo>
                  <a:pt x="4921504" y="112791"/>
                  <a:pt x="5039360" y="89423"/>
                  <a:pt x="5138928" y="105679"/>
                </a:cubicBezTo>
                <a:cubicBezTo>
                  <a:pt x="5238496" y="121935"/>
                  <a:pt x="5345176" y="192039"/>
                  <a:pt x="5425440" y="203215"/>
                </a:cubicBezTo>
                <a:cubicBezTo>
                  <a:pt x="5505704" y="214391"/>
                  <a:pt x="5547360" y="196103"/>
                  <a:pt x="5620512" y="172735"/>
                </a:cubicBezTo>
                <a:cubicBezTo>
                  <a:pt x="5693664" y="149367"/>
                  <a:pt x="5779008" y="84343"/>
                  <a:pt x="5864352" y="63007"/>
                </a:cubicBezTo>
                <a:cubicBezTo>
                  <a:pt x="5949696" y="41671"/>
                  <a:pt x="6066536" y="44719"/>
                  <a:pt x="6132576" y="44719"/>
                </a:cubicBezTo>
                <a:cubicBezTo>
                  <a:pt x="6198616" y="44719"/>
                  <a:pt x="6224016" y="68087"/>
                  <a:pt x="6260592" y="63007"/>
                </a:cubicBezTo>
                <a:cubicBezTo>
                  <a:pt x="6297168" y="57927"/>
                  <a:pt x="6313424" y="23383"/>
                  <a:pt x="6352032" y="14239"/>
                </a:cubicBezTo>
                <a:cubicBezTo>
                  <a:pt x="6390640" y="5095"/>
                  <a:pt x="6444488" y="-3033"/>
                  <a:pt x="6492240" y="8143"/>
                </a:cubicBezTo>
                <a:cubicBezTo>
                  <a:pt x="6539992" y="19319"/>
                  <a:pt x="6566408" y="42687"/>
                  <a:pt x="6638544" y="81295"/>
                </a:cubicBezTo>
                <a:cubicBezTo>
                  <a:pt x="6710680" y="119903"/>
                  <a:pt x="6829552" y="184927"/>
                  <a:pt x="6925056" y="239791"/>
                </a:cubicBezTo>
                <a:cubicBezTo>
                  <a:pt x="7020560" y="294655"/>
                  <a:pt x="7109968" y="342407"/>
                  <a:pt x="7211568" y="410479"/>
                </a:cubicBezTo>
                <a:cubicBezTo>
                  <a:pt x="7313168" y="478551"/>
                  <a:pt x="7404608" y="565927"/>
                  <a:pt x="7534656" y="648223"/>
                </a:cubicBezTo>
                <a:cubicBezTo>
                  <a:pt x="7664704" y="730519"/>
                  <a:pt x="7828280" y="817387"/>
                  <a:pt x="7991856" y="904255"/>
                </a:cubicBezTo>
              </a:path>
            </a:pathLst>
          </a:custGeom>
          <a:noFill/>
          <a:ln w="57150">
            <a:solidFill>
              <a:srgbClr val="92D050"/>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9" name="TextBox 173"/>
          <p:cNvSpPr txBox="1">
            <a:spLocks noChangeArrowheads="1"/>
          </p:cNvSpPr>
          <p:nvPr/>
        </p:nvSpPr>
        <p:spPr bwMode="auto">
          <a:xfrm>
            <a:off x="222251" y="3905283"/>
            <a:ext cx="6667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1000" dirty="0">
                <a:latin typeface="Arial" panose="020B0604020202020204" pitchFamily="34" charset="0"/>
              </a:rPr>
              <a:t>0</a:t>
            </a:r>
            <a:endParaRPr lang="en-US" altLang="en-US" sz="1000" dirty="0">
              <a:latin typeface="Arial" panose="020B0604020202020204" pitchFamily="34" charset="0"/>
            </a:endParaRPr>
          </a:p>
        </p:txBody>
      </p:sp>
      <p:sp>
        <p:nvSpPr>
          <p:cNvPr id="20" name="TextBox 21"/>
          <p:cNvSpPr txBox="1">
            <a:spLocks noChangeArrowheads="1"/>
          </p:cNvSpPr>
          <p:nvPr/>
        </p:nvSpPr>
        <p:spPr bwMode="auto">
          <a:xfrm>
            <a:off x="3370931" y="1835093"/>
            <a:ext cx="2393950" cy="339725"/>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600" dirty="0">
                <a:latin typeface="Arial" panose="020B0604020202020204" pitchFamily="34" charset="0"/>
                <a:cs typeface="Arial" panose="020B0604020202020204" pitchFamily="34" charset="0"/>
              </a:rPr>
              <a:t>4x vertical exaggeration</a:t>
            </a:r>
          </a:p>
        </p:txBody>
      </p:sp>
      <p:sp>
        <p:nvSpPr>
          <p:cNvPr id="2" name="Rectangle 1"/>
          <p:cNvSpPr/>
          <p:nvPr/>
        </p:nvSpPr>
        <p:spPr>
          <a:xfrm>
            <a:off x="263901" y="5919063"/>
            <a:ext cx="8831972" cy="830997"/>
          </a:xfrm>
          <a:prstGeom prst="rect">
            <a:avLst/>
          </a:prstGeom>
        </p:spPr>
        <p:txBody>
          <a:bodyPr wrap="square">
            <a:spAutoFit/>
          </a:bodyPr>
          <a:lstStyle/>
          <a:p>
            <a:pPr eaLnBrk="1" hangingPunct="1"/>
            <a:r>
              <a:rPr lang="en-US" altLang="en-US" sz="2400" dirty="0">
                <a:latin typeface="+mn-lt"/>
                <a:cs typeface="Arial" panose="020B0604020202020204" pitchFamily="34" charset="0"/>
              </a:rPr>
              <a:t>The vertically exaggerated section provides a clearer representation of subtle landforms, the other a true representation of slope angles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idx="1"/>
          </p:nvPr>
        </p:nvSpPr>
        <p:spPr>
          <a:xfrm>
            <a:off x="569913" y="1203325"/>
            <a:ext cx="8229600" cy="4267200"/>
          </a:xfrm>
        </p:spPr>
        <p:txBody>
          <a:bodyPr/>
          <a:lstStyle/>
          <a:p>
            <a:pPr marL="0" indent="0">
              <a:buFont typeface="Arial" panose="020B0604020202020204" pitchFamily="34" charset="0"/>
              <a:buNone/>
            </a:pPr>
            <a:r>
              <a:rPr lang="en-GB" altLang="en-US" sz="2800" dirty="0">
                <a:ea typeface="ＭＳ Ｐゴシック" panose="020B0600070205080204" pitchFamily="34" charset="-128"/>
                <a:cs typeface="Arial" panose="020B0604020202020204" pitchFamily="34" charset="0"/>
              </a:rPr>
              <a:t>You have now been introduced to the basic elements </a:t>
            </a:r>
            <a:br>
              <a:rPr lang="en-GB" altLang="en-US" sz="2800" dirty="0">
                <a:ea typeface="ＭＳ Ｐゴシック" panose="020B0600070205080204" pitchFamily="34" charset="-128"/>
                <a:cs typeface="Arial" panose="020B0604020202020204" pitchFamily="34" charset="0"/>
              </a:rPr>
            </a:br>
            <a:r>
              <a:rPr lang="en-GB" altLang="en-US" sz="2800" dirty="0">
                <a:ea typeface="ＭＳ Ｐゴシック" panose="020B0600070205080204" pitchFamily="34" charset="-128"/>
                <a:cs typeface="Arial" panose="020B0604020202020204" pitchFamily="34" charset="0"/>
              </a:rPr>
              <a:t>of topographic maps</a:t>
            </a:r>
          </a:p>
          <a:p>
            <a:pPr marL="0" indent="0">
              <a:buFont typeface="Arial" panose="020B0604020202020204" pitchFamily="34" charset="0"/>
              <a:buNone/>
            </a:pPr>
            <a:endParaRPr lang="en-GB" altLang="en-US" sz="2800" dirty="0">
              <a:ea typeface="ＭＳ Ｐゴシック" panose="020B0600070205080204" pitchFamily="34" charset="-128"/>
              <a:cs typeface="Arial" panose="020B0604020202020204" pitchFamily="34" charset="0"/>
            </a:endParaRPr>
          </a:p>
          <a:p>
            <a:pPr marL="0" indent="0">
              <a:buFont typeface="Arial" panose="020B0604020202020204" pitchFamily="34" charset="0"/>
              <a:buNone/>
            </a:pPr>
            <a:r>
              <a:rPr lang="en-GB" altLang="en-US" sz="2800" dirty="0">
                <a:ea typeface="ＭＳ Ｐゴシック" panose="020B0600070205080204" pitchFamily="34" charset="-128"/>
                <a:cs typeface="Arial" panose="020B0604020202020204" pitchFamily="34" charset="0"/>
              </a:rPr>
              <a:t>You have used contours to identify common landforms and begun to visualise them in 3-D</a:t>
            </a:r>
          </a:p>
          <a:p>
            <a:pPr marL="0" indent="0">
              <a:buFont typeface="Arial" panose="020B0604020202020204" pitchFamily="34" charset="0"/>
              <a:buNone/>
            </a:pPr>
            <a:endParaRPr lang="en-GB" altLang="en-US" sz="2800" dirty="0">
              <a:ea typeface="ＭＳ Ｐゴシック" panose="020B0600070205080204" pitchFamily="34" charset="-128"/>
              <a:cs typeface="Arial" panose="020B0604020202020204" pitchFamily="34" charset="0"/>
            </a:endParaRPr>
          </a:p>
          <a:p>
            <a:pPr marL="0" indent="0">
              <a:buFont typeface="Arial" panose="020B0604020202020204" pitchFamily="34" charset="0"/>
              <a:buNone/>
            </a:pPr>
            <a:r>
              <a:rPr lang="en-GB" altLang="en-US" sz="2800" dirty="0">
                <a:ea typeface="ＭＳ Ｐゴシック" panose="020B0600070205080204" pitchFamily="34" charset="-128"/>
                <a:cs typeface="Arial" panose="020B0604020202020204" pitchFamily="34" charset="0"/>
              </a:rPr>
              <a:t>You can now construct cross-sections and understand the concept of vertical exaggeration</a:t>
            </a:r>
            <a:endParaRPr lang="en-US" altLang="en-US" dirty="0">
              <a:ea typeface="ＭＳ Ｐゴシック" panose="020B0600070205080204" pitchFamily="34" charset="-128"/>
            </a:endParaRPr>
          </a:p>
        </p:txBody>
      </p:sp>
      <p:sp>
        <p:nvSpPr>
          <p:cNvPr id="51203" name="Title 1"/>
          <p:cNvSpPr txBox="1">
            <a:spLocks/>
          </p:cNvSpPr>
          <p:nvPr/>
        </p:nvSpPr>
        <p:spPr bwMode="auto">
          <a:xfrm>
            <a:off x="7938" y="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4000" b="1" dirty="0"/>
              <a:t>     Learning outcomes </a:t>
            </a:r>
            <a:endParaRPr lang="en-US" altLang="en-US" sz="4000" b="1"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2"/>
          <p:cNvSpPr>
            <a:spLocks noGrp="1"/>
          </p:cNvSpPr>
          <p:nvPr>
            <p:ph idx="1"/>
          </p:nvPr>
        </p:nvSpPr>
        <p:spPr>
          <a:xfrm>
            <a:off x="569913" y="1283535"/>
            <a:ext cx="8229600" cy="4267200"/>
          </a:xfrm>
        </p:spPr>
        <p:txBody>
          <a:bodyPr/>
          <a:lstStyle/>
          <a:p>
            <a:pPr marL="0" indent="0">
              <a:buNone/>
            </a:pPr>
            <a:r>
              <a:rPr lang="en-GB" altLang="en-US" sz="2800" dirty="0">
                <a:ea typeface="ＭＳ Ｐゴシック" panose="020B0600070205080204" pitchFamily="34" charset="-128"/>
                <a:cs typeface="Arial" panose="020B0604020202020204" pitchFamily="34" charset="0"/>
              </a:rPr>
              <a:t>Slide 50: print out at A4, in B/W, portrait format</a:t>
            </a:r>
          </a:p>
          <a:p>
            <a:pPr marL="0" indent="0">
              <a:buFont typeface="Arial" panose="020B0604020202020204" pitchFamily="34" charset="0"/>
              <a:buNone/>
            </a:pPr>
            <a:endParaRPr lang="en-GB" altLang="en-US" sz="2800" dirty="0">
              <a:ea typeface="ＭＳ Ｐゴシック" panose="020B0600070205080204" pitchFamily="34" charset="-128"/>
              <a:cs typeface="Arial" panose="020B0604020202020204" pitchFamily="34" charset="0"/>
            </a:endParaRPr>
          </a:p>
          <a:p>
            <a:pPr marL="0" indent="0">
              <a:buNone/>
            </a:pPr>
            <a:r>
              <a:rPr lang="en-GB" altLang="en-US" sz="2800" dirty="0">
                <a:ea typeface="ＭＳ Ｐゴシック" panose="020B0600070205080204" pitchFamily="34" charset="-128"/>
                <a:cs typeface="Arial" panose="020B0604020202020204" pitchFamily="34" charset="0"/>
              </a:rPr>
              <a:t>Slide 51: print out at A4, in colour, portrait format</a:t>
            </a:r>
          </a:p>
          <a:p>
            <a:pPr marL="0" indent="0">
              <a:buFont typeface="Arial" panose="020B0604020202020204" pitchFamily="34" charset="0"/>
              <a:buNone/>
            </a:pPr>
            <a:endParaRPr lang="en-GB" altLang="en-US" sz="2800" dirty="0">
              <a:ea typeface="ＭＳ Ｐゴシック" panose="020B0600070205080204" pitchFamily="34" charset="-128"/>
              <a:cs typeface="Arial" panose="020B0604020202020204" pitchFamily="34" charset="0"/>
            </a:endParaRPr>
          </a:p>
          <a:p>
            <a:pPr marL="0" indent="0">
              <a:buNone/>
            </a:pPr>
            <a:r>
              <a:rPr lang="en-GB" altLang="en-US" sz="2800" dirty="0">
                <a:ea typeface="ＭＳ Ｐゴシック" panose="020B0600070205080204" pitchFamily="34" charset="-128"/>
                <a:cs typeface="Arial" panose="020B0604020202020204" pitchFamily="34" charset="0"/>
              </a:rPr>
              <a:t>Slide 52: print out at A4, in colour, portrait format</a:t>
            </a:r>
          </a:p>
          <a:p>
            <a:pPr marL="0" indent="0">
              <a:buNone/>
            </a:pPr>
            <a:endParaRPr lang="en-GB" altLang="en-US" sz="2800" dirty="0">
              <a:ea typeface="ＭＳ Ｐゴシック" panose="020B0600070205080204" pitchFamily="34" charset="-128"/>
              <a:cs typeface="Arial" panose="020B0604020202020204" pitchFamily="34" charset="0"/>
            </a:endParaRPr>
          </a:p>
          <a:p>
            <a:pPr marL="0" indent="0">
              <a:buNone/>
            </a:pPr>
            <a:r>
              <a:rPr lang="en-GB" altLang="en-US" sz="2800" dirty="0">
                <a:ea typeface="ＭＳ Ｐゴシック" panose="020B0600070205080204" pitchFamily="34" charset="-128"/>
                <a:cs typeface="Arial" panose="020B0604020202020204" pitchFamily="34" charset="0"/>
              </a:rPr>
              <a:t>Graph paper for constructing the cross-section</a:t>
            </a:r>
          </a:p>
          <a:p>
            <a:pPr marL="0" indent="0">
              <a:buNone/>
            </a:pPr>
            <a:endParaRPr lang="en-GB" altLang="en-US" sz="2800" dirty="0">
              <a:ea typeface="ＭＳ Ｐゴシック" panose="020B0600070205080204" pitchFamily="34" charset="-128"/>
              <a:cs typeface="Arial" panose="020B0604020202020204" pitchFamily="34" charset="0"/>
            </a:endParaRPr>
          </a:p>
        </p:txBody>
      </p:sp>
      <p:sp>
        <p:nvSpPr>
          <p:cNvPr id="51203" name="Title 1"/>
          <p:cNvSpPr txBox="1">
            <a:spLocks/>
          </p:cNvSpPr>
          <p:nvPr/>
        </p:nvSpPr>
        <p:spPr bwMode="auto">
          <a:xfrm>
            <a:off x="7938" y="0"/>
            <a:ext cx="91360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GB" altLang="en-US" sz="4000" b="1" dirty="0"/>
              <a:t>     Handouts required for the </a:t>
            </a:r>
            <a:r>
              <a:rPr lang="en-GB" altLang="en-US" sz="4000" b="1" dirty="0" err="1"/>
              <a:t>practicals</a:t>
            </a:r>
            <a:endParaRPr lang="en-US" altLang="en-US" sz="4000" b="1" dirty="0"/>
          </a:p>
        </p:txBody>
      </p:sp>
    </p:spTree>
    <p:extLst>
      <p:ext uri="{BB962C8B-B14F-4D97-AF65-F5344CB8AC3E}">
        <p14:creationId xmlns:p14="http://schemas.microsoft.com/office/powerpoint/2010/main" val="9239159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671" y="173038"/>
            <a:ext cx="8759825" cy="6511925"/>
          </a:xfrm>
          <a:prstGeom prst="rect">
            <a:avLst/>
          </a:prstGeom>
          <a:ln/>
        </p:spPr>
        <p:style>
          <a:lnRef idx="2">
            <a:schemeClr val="dk1"/>
          </a:lnRef>
          <a:fillRef idx="1">
            <a:schemeClr val="lt1"/>
          </a:fillRef>
          <a:effectRef idx="0">
            <a:schemeClr val="dk1"/>
          </a:effectRef>
          <a:fontRef idx="minor">
            <a:schemeClr val="dk1"/>
          </a:fontRef>
        </p:style>
        <p:txBody>
          <a:bodyPr anchor="ctr"/>
          <a:lstStyle/>
          <a:p>
            <a:pPr algn="ctr">
              <a:defRPr/>
            </a:pPr>
            <a:endParaRPr lang="en-US"/>
          </a:p>
        </p:txBody>
      </p:sp>
      <p:sp>
        <p:nvSpPr>
          <p:cNvPr id="31" name="Oval 30"/>
          <p:cNvSpPr/>
          <p:nvPr/>
        </p:nvSpPr>
        <p:spPr>
          <a:xfrm>
            <a:off x="7172325" y="53197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2" name="Oval 31"/>
          <p:cNvSpPr/>
          <p:nvPr/>
        </p:nvSpPr>
        <p:spPr>
          <a:xfrm>
            <a:off x="2997200" y="6165850"/>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3" name="Oval 32"/>
          <p:cNvSpPr/>
          <p:nvPr/>
        </p:nvSpPr>
        <p:spPr>
          <a:xfrm>
            <a:off x="6026150" y="83661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4" name="Oval 33"/>
          <p:cNvSpPr/>
          <p:nvPr/>
        </p:nvSpPr>
        <p:spPr>
          <a:xfrm>
            <a:off x="538163" y="213677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5" name="Oval 34"/>
          <p:cNvSpPr/>
          <p:nvPr/>
        </p:nvSpPr>
        <p:spPr>
          <a:xfrm>
            <a:off x="3213100" y="209867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6" name="Oval 35"/>
          <p:cNvSpPr/>
          <p:nvPr/>
        </p:nvSpPr>
        <p:spPr>
          <a:xfrm>
            <a:off x="3122613" y="43180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7" name="Oval 36"/>
          <p:cNvSpPr/>
          <p:nvPr/>
        </p:nvSpPr>
        <p:spPr>
          <a:xfrm>
            <a:off x="7246938" y="204628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8" name="Oval 37"/>
          <p:cNvSpPr/>
          <p:nvPr/>
        </p:nvSpPr>
        <p:spPr>
          <a:xfrm>
            <a:off x="5275263" y="31226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39" name="Oval 38"/>
          <p:cNvSpPr/>
          <p:nvPr/>
        </p:nvSpPr>
        <p:spPr>
          <a:xfrm>
            <a:off x="1512888" y="5314950"/>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0" name="Oval 39"/>
          <p:cNvSpPr/>
          <p:nvPr/>
        </p:nvSpPr>
        <p:spPr>
          <a:xfrm>
            <a:off x="5168900" y="4365625"/>
            <a:ext cx="131763"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3" name="Oval 42"/>
          <p:cNvSpPr/>
          <p:nvPr/>
        </p:nvSpPr>
        <p:spPr>
          <a:xfrm>
            <a:off x="750888" y="428625"/>
            <a:ext cx="131762" cy="131763"/>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750888" y="3897313"/>
            <a:ext cx="131762" cy="133350"/>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1999" name="TextBox 65"/>
          <p:cNvSpPr txBox="1">
            <a:spLocks noChangeArrowheads="1"/>
          </p:cNvSpPr>
          <p:nvPr/>
        </p:nvSpPr>
        <p:spPr bwMode="auto">
          <a:xfrm>
            <a:off x="3343474" y="366713"/>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1100m</a:t>
            </a:r>
            <a:endParaRPr lang="en-US" altLang="en-US" sz="1200" b="1" dirty="0">
              <a:latin typeface="Arial" charset="0"/>
            </a:endParaRPr>
          </a:p>
        </p:txBody>
      </p:sp>
      <p:sp>
        <p:nvSpPr>
          <p:cNvPr id="42000" name="TextBox 66"/>
          <p:cNvSpPr txBox="1">
            <a:spLocks noChangeArrowheads="1"/>
          </p:cNvSpPr>
          <p:nvPr/>
        </p:nvSpPr>
        <p:spPr bwMode="auto">
          <a:xfrm>
            <a:off x="967210" y="404664"/>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970m</a:t>
            </a:r>
            <a:endParaRPr lang="en-US" altLang="en-US" sz="1200" b="1" dirty="0">
              <a:latin typeface="Arial" charset="0"/>
            </a:endParaRPr>
          </a:p>
        </p:txBody>
      </p:sp>
      <p:sp>
        <p:nvSpPr>
          <p:cNvPr id="42001" name="TextBox 67"/>
          <p:cNvSpPr txBox="1">
            <a:spLocks noChangeArrowheads="1"/>
          </p:cNvSpPr>
          <p:nvPr/>
        </p:nvSpPr>
        <p:spPr bwMode="auto">
          <a:xfrm>
            <a:off x="6227763" y="7445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a:latin typeface="Arial" charset="0"/>
              </a:rPr>
              <a:t>975m</a:t>
            </a:r>
            <a:endParaRPr lang="en-US" altLang="en-US" sz="1200" b="1">
              <a:latin typeface="Arial" charset="0"/>
            </a:endParaRPr>
          </a:p>
        </p:txBody>
      </p:sp>
      <p:sp>
        <p:nvSpPr>
          <p:cNvPr id="42002" name="TextBox 68"/>
          <p:cNvSpPr txBox="1">
            <a:spLocks noChangeArrowheads="1"/>
          </p:cNvSpPr>
          <p:nvPr/>
        </p:nvSpPr>
        <p:spPr bwMode="auto">
          <a:xfrm>
            <a:off x="749300" y="1890713"/>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a:latin typeface="Arial" charset="0"/>
              </a:rPr>
              <a:t>900m</a:t>
            </a:r>
            <a:endParaRPr lang="en-US" altLang="en-US" sz="1200" b="1">
              <a:latin typeface="Arial" charset="0"/>
            </a:endParaRPr>
          </a:p>
        </p:txBody>
      </p:sp>
      <p:sp>
        <p:nvSpPr>
          <p:cNvPr id="42003" name="TextBox 69"/>
          <p:cNvSpPr txBox="1">
            <a:spLocks noChangeArrowheads="1"/>
          </p:cNvSpPr>
          <p:nvPr/>
        </p:nvSpPr>
        <p:spPr bwMode="auto">
          <a:xfrm>
            <a:off x="4423594" y="4219575"/>
            <a:ext cx="6524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900m</a:t>
            </a:r>
            <a:endParaRPr lang="en-US" altLang="en-US" sz="1200" b="1" dirty="0">
              <a:latin typeface="Arial" charset="0"/>
            </a:endParaRPr>
          </a:p>
        </p:txBody>
      </p:sp>
      <p:sp>
        <p:nvSpPr>
          <p:cNvPr id="42004" name="TextBox 72"/>
          <p:cNvSpPr txBox="1">
            <a:spLocks noChangeArrowheads="1"/>
          </p:cNvSpPr>
          <p:nvPr/>
        </p:nvSpPr>
        <p:spPr bwMode="auto">
          <a:xfrm>
            <a:off x="7466347" y="187483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900m</a:t>
            </a:r>
            <a:endParaRPr lang="en-US" altLang="en-US" sz="1200" b="1" dirty="0">
              <a:latin typeface="Arial" charset="0"/>
            </a:endParaRPr>
          </a:p>
        </p:txBody>
      </p:sp>
      <p:sp>
        <p:nvSpPr>
          <p:cNvPr id="42005" name="TextBox 73"/>
          <p:cNvSpPr txBox="1">
            <a:spLocks noChangeArrowheads="1"/>
          </p:cNvSpPr>
          <p:nvPr/>
        </p:nvSpPr>
        <p:spPr bwMode="auto">
          <a:xfrm>
            <a:off x="3415482" y="1999060"/>
            <a:ext cx="652462"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a:latin typeface="Arial" charset="0"/>
              </a:rPr>
              <a:t>920m</a:t>
            </a:r>
            <a:endParaRPr lang="en-US" altLang="en-US" sz="1200" b="1">
              <a:latin typeface="Arial" charset="0"/>
            </a:endParaRPr>
          </a:p>
        </p:txBody>
      </p:sp>
      <p:sp>
        <p:nvSpPr>
          <p:cNvPr id="42006" name="TextBox 74"/>
          <p:cNvSpPr txBox="1">
            <a:spLocks noChangeArrowheads="1"/>
          </p:cNvSpPr>
          <p:nvPr/>
        </p:nvSpPr>
        <p:spPr bwMode="auto">
          <a:xfrm>
            <a:off x="959272" y="3656831"/>
            <a:ext cx="660400"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800m</a:t>
            </a:r>
            <a:endParaRPr lang="en-US" altLang="en-US" sz="1200" b="1" dirty="0">
              <a:latin typeface="Arial" charset="0"/>
            </a:endParaRPr>
          </a:p>
        </p:txBody>
      </p:sp>
      <p:sp>
        <p:nvSpPr>
          <p:cNvPr id="42007" name="TextBox 76"/>
          <p:cNvSpPr txBox="1">
            <a:spLocks noChangeArrowheads="1"/>
          </p:cNvSpPr>
          <p:nvPr/>
        </p:nvSpPr>
        <p:spPr bwMode="auto">
          <a:xfrm>
            <a:off x="3189288" y="6091238"/>
            <a:ext cx="714375"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a:latin typeface="Arial" charset="0"/>
              </a:rPr>
              <a:t>800m</a:t>
            </a:r>
            <a:endParaRPr lang="en-US" altLang="en-US" sz="1200" b="1">
              <a:latin typeface="Arial" charset="0"/>
            </a:endParaRPr>
          </a:p>
        </p:txBody>
      </p:sp>
      <p:sp>
        <p:nvSpPr>
          <p:cNvPr id="42008" name="TextBox 77"/>
          <p:cNvSpPr txBox="1">
            <a:spLocks noChangeArrowheads="1"/>
          </p:cNvSpPr>
          <p:nvPr/>
        </p:nvSpPr>
        <p:spPr bwMode="auto">
          <a:xfrm>
            <a:off x="7362825" y="5046663"/>
            <a:ext cx="65881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a:latin typeface="Arial" charset="0"/>
              </a:rPr>
              <a:t>1070m</a:t>
            </a:r>
            <a:endParaRPr lang="en-US" altLang="en-US" sz="1200" b="1">
              <a:latin typeface="Arial" charset="0"/>
            </a:endParaRPr>
          </a:p>
        </p:txBody>
      </p:sp>
      <p:sp>
        <p:nvSpPr>
          <p:cNvPr id="42009" name="TextBox 78"/>
          <p:cNvSpPr txBox="1">
            <a:spLocks noChangeArrowheads="1"/>
          </p:cNvSpPr>
          <p:nvPr/>
        </p:nvSpPr>
        <p:spPr bwMode="auto">
          <a:xfrm>
            <a:off x="8100392" y="3238333"/>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880m</a:t>
            </a:r>
            <a:endParaRPr lang="en-US" altLang="en-US" sz="1200" b="1" dirty="0">
              <a:latin typeface="Arial" charset="0"/>
            </a:endParaRPr>
          </a:p>
        </p:txBody>
      </p:sp>
      <p:sp>
        <p:nvSpPr>
          <p:cNvPr id="80" name="Oval 79"/>
          <p:cNvSpPr/>
          <p:nvPr/>
        </p:nvSpPr>
        <p:spPr>
          <a:xfrm>
            <a:off x="5365750" y="21859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2011" name="TextBox 80"/>
          <p:cNvSpPr txBox="1">
            <a:spLocks noChangeArrowheads="1"/>
          </p:cNvSpPr>
          <p:nvPr/>
        </p:nvSpPr>
        <p:spPr bwMode="auto">
          <a:xfrm>
            <a:off x="5575721" y="2082800"/>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875m</a:t>
            </a:r>
            <a:endParaRPr lang="en-US" altLang="en-US" sz="1200" b="1" dirty="0">
              <a:latin typeface="Arial" charset="0"/>
            </a:endParaRPr>
          </a:p>
        </p:txBody>
      </p:sp>
      <p:sp>
        <p:nvSpPr>
          <p:cNvPr id="84" name="Oval 83"/>
          <p:cNvSpPr/>
          <p:nvPr/>
        </p:nvSpPr>
        <p:spPr>
          <a:xfrm>
            <a:off x="6426200" y="4233863"/>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2013" name="TextBox 84"/>
          <p:cNvSpPr txBox="1">
            <a:spLocks noChangeArrowheads="1"/>
          </p:cNvSpPr>
          <p:nvPr/>
        </p:nvSpPr>
        <p:spPr bwMode="auto">
          <a:xfrm>
            <a:off x="6119813" y="3861048"/>
            <a:ext cx="65246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950m</a:t>
            </a:r>
            <a:endParaRPr lang="en-US" altLang="en-US" sz="1200" b="1" dirty="0">
              <a:latin typeface="Arial" charset="0"/>
            </a:endParaRPr>
          </a:p>
        </p:txBody>
      </p:sp>
      <p:sp>
        <p:nvSpPr>
          <p:cNvPr id="44" name="Oval 43"/>
          <p:cNvSpPr/>
          <p:nvPr/>
        </p:nvSpPr>
        <p:spPr>
          <a:xfrm>
            <a:off x="8202613" y="3589338"/>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7164388" y="319881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2016" name="TextBox 82"/>
          <p:cNvSpPr txBox="1">
            <a:spLocks noChangeArrowheads="1"/>
          </p:cNvSpPr>
          <p:nvPr/>
        </p:nvSpPr>
        <p:spPr bwMode="auto">
          <a:xfrm>
            <a:off x="6438566" y="2924944"/>
            <a:ext cx="652463"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835m</a:t>
            </a:r>
            <a:endParaRPr lang="en-US" altLang="en-US" sz="1200" b="1" dirty="0">
              <a:latin typeface="Arial" charset="0"/>
            </a:endParaRPr>
          </a:p>
        </p:txBody>
      </p:sp>
      <p:sp>
        <p:nvSpPr>
          <p:cNvPr id="42017" name="TextBox 75"/>
          <p:cNvSpPr txBox="1">
            <a:spLocks noChangeArrowheads="1"/>
          </p:cNvSpPr>
          <p:nvPr/>
        </p:nvSpPr>
        <p:spPr bwMode="auto">
          <a:xfrm>
            <a:off x="4574674" y="2814638"/>
            <a:ext cx="652463" cy="277812"/>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a:latin typeface="Arial" charset="0"/>
              </a:rPr>
              <a:t>835m</a:t>
            </a:r>
            <a:endParaRPr lang="en-US" altLang="en-US" sz="1200" b="1">
              <a:latin typeface="Arial" charset="0"/>
            </a:endParaRPr>
          </a:p>
        </p:txBody>
      </p:sp>
      <p:sp>
        <p:nvSpPr>
          <p:cNvPr id="42018" name="TextBox 71"/>
          <p:cNvSpPr txBox="1">
            <a:spLocks noChangeArrowheads="1"/>
          </p:cNvSpPr>
          <p:nvPr/>
        </p:nvSpPr>
        <p:spPr bwMode="auto">
          <a:xfrm>
            <a:off x="3404940" y="3589338"/>
            <a:ext cx="735012" cy="276225"/>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800m</a:t>
            </a:r>
            <a:endParaRPr lang="en-US" altLang="en-US" sz="1200" b="1" dirty="0">
              <a:latin typeface="Arial" charset="0"/>
            </a:endParaRPr>
          </a:p>
        </p:txBody>
      </p:sp>
      <p:sp>
        <p:nvSpPr>
          <p:cNvPr id="30" name="Oval 29"/>
          <p:cNvSpPr/>
          <p:nvPr/>
        </p:nvSpPr>
        <p:spPr>
          <a:xfrm>
            <a:off x="3224213" y="3840163"/>
            <a:ext cx="131762"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2020" name="TextBox 70"/>
          <p:cNvSpPr txBox="1">
            <a:spLocks noChangeArrowheads="1"/>
          </p:cNvSpPr>
          <p:nvPr/>
        </p:nvSpPr>
        <p:spPr bwMode="auto">
          <a:xfrm>
            <a:off x="1665288" y="5010150"/>
            <a:ext cx="703262"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a:latin typeface="Arial" charset="0"/>
              </a:rPr>
              <a:t>700m</a:t>
            </a:r>
            <a:endParaRPr lang="en-US" altLang="en-US" sz="1200" b="1">
              <a:latin typeface="Arial" charset="0"/>
            </a:endParaRPr>
          </a:p>
        </p:txBody>
      </p:sp>
      <p:sp>
        <p:nvSpPr>
          <p:cNvPr id="68" name="Oval 67"/>
          <p:cNvSpPr/>
          <p:nvPr/>
        </p:nvSpPr>
        <p:spPr>
          <a:xfrm>
            <a:off x="5267325" y="6313488"/>
            <a:ext cx="131763" cy="131762"/>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2022" name="TextBox 69"/>
          <p:cNvSpPr txBox="1">
            <a:spLocks noChangeArrowheads="1"/>
          </p:cNvSpPr>
          <p:nvPr/>
        </p:nvSpPr>
        <p:spPr bwMode="auto">
          <a:xfrm>
            <a:off x="4499992" y="6137275"/>
            <a:ext cx="652463" cy="277813"/>
          </a:xfrm>
          <a:prstGeom prst="rect">
            <a:avLst/>
          </a:prstGeom>
          <a:solidFill>
            <a:srgbClr val="FFFFFF"/>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spcBef>
                <a:spcPct val="0"/>
              </a:spcBef>
              <a:buFontTx/>
              <a:buNone/>
            </a:pPr>
            <a:r>
              <a:rPr lang="en-GB" altLang="en-US" sz="1200" b="1" dirty="0">
                <a:latin typeface="Arial" charset="0"/>
              </a:rPr>
              <a:t>900m</a:t>
            </a:r>
            <a:endParaRPr lang="en-US" altLang="en-US" sz="1200" b="1" dirty="0">
              <a:latin typeface="Arial" charset="0"/>
            </a:endParaRPr>
          </a:p>
        </p:txBody>
      </p:sp>
    </p:spTree>
    <p:extLst>
      <p:ext uri="{BB962C8B-B14F-4D97-AF65-F5344CB8AC3E}">
        <p14:creationId xmlns:p14="http://schemas.microsoft.com/office/powerpoint/2010/main" val="96072134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OS District3.jpg"/>
          <p:cNvPicPr>
            <a:picLocks noChangeAspect="1"/>
          </p:cNvPicPr>
          <p:nvPr/>
        </p:nvPicPr>
        <p:blipFill>
          <a:blip r:embed="rId3">
            <a:extLst>
              <a:ext uri="{28A0092B-C50C-407E-A947-70E740481C1C}">
                <a14:useLocalDpi xmlns:a14="http://schemas.microsoft.com/office/drawing/2010/main" val="0"/>
              </a:ext>
            </a:extLst>
          </a:blip>
          <a:srcRect l="26588" t="13672" r="31458" b="47560"/>
          <a:stretch>
            <a:fillRect/>
          </a:stretch>
        </p:blipFill>
        <p:spPr bwMode="auto">
          <a:xfrm>
            <a:off x="346075" y="273050"/>
            <a:ext cx="8412163" cy="5100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9"/>
          <p:cNvGrpSpPr/>
          <p:nvPr/>
        </p:nvGrpSpPr>
        <p:grpSpPr>
          <a:xfrm>
            <a:off x="7210405" y="2420893"/>
            <a:ext cx="1547833" cy="2952795"/>
            <a:chOff x="3484428" y="682257"/>
            <a:chExt cx="2455892" cy="4159114"/>
          </a:xfrm>
          <a:solidFill>
            <a:schemeClr val="bg1"/>
          </a:solidFill>
        </p:grpSpPr>
        <p:pic>
          <p:nvPicPr>
            <p:cNvPr id="12" name="Picture 11" descr="District legend 2.jpg"/>
            <p:cNvPicPr>
              <a:picLocks noChangeAspect="1"/>
            </p:cNvPicPr>
            <p:nvPr/>
          </p:nvPicPr>
          <p:blipFill>
            <a:blip r:embed="rId4"/>
            <a:srcRect l="20727" t="88293" r="4248" b="1874"/>
            <a:stretch>
              <a:fillRect/>
            </a:stretch>
          </p:blipFill>
          <p:spPr bwMode="auto">
            <a:xfrm>
              <a:off x="3484428" y="682257"/>
              <a:ext cx="2455892" cy="674353"/>
            </a:xfrm>
            <a:prstGeom prst="rect">
              <a:avLst/>
            </a:prstGeom>
            <a:grpFill/>
            <a:ln w="9525">
              <a:noFill/>
              <a:miter lim="800000"/>
              <a:headEnd/>
              <a:tailEnd/>
            </a:ln>
          </p:spPr>
        </p:pic>
        <p:pic>
          <p:nvPicPr>
            <p:cNvPr id="13" name="Picture 1" descr="District legend 2.jpg"/>
            <p:cNvPicPr>
              <a:picLocks noChangeAspect="1"/>
            </p:cNvPicPr>
            <p:nvPr/>
          </p:nvPicPr>
          <p:blipFill>
            <a:blip r:embed="rId4"/>
            <a:srcRect l="20727" t="46683" r="9057" b="42451"/>
            <a:stretch>
              <a:fillRect/>
            </a:stretch>
          </p:blipFill>
          <p:spPr bwMode="auto">
            <a:xfrm>
              <a:off x="3484428" y="4096136"/>
              <a:ext cx="2455892" cy="745235"/>
            </a:xfrm>
            <a:prstGeom prst="rect">
              <a:avLst/>
            </a:prstGeom>
            <a:grpFill/>
            <a:ln w="9525">
              <a:noFill/>
              <a:miter lim="800000"/>
              <a:headEnd/>
              <a:tailEnd/>
            </a:ln>
          </p:spPr>
        </p:pic>
        <p:pic>
          <p:nvPicPr>
            <p:cNvPr id="14" name="Picture 2" descr="District map legend1.jpg"/>
            <p:cNvPicPr>
              <a:picLocks noChangeAspect="1"/>
            </p:cNvPicPr>
            <p:nvPr/>
          </p:nvPicPr>
          <p:blipFill>
            <a:blip r:embed="rId5"/>
            <a:srcRect l="21676" t="21274" r="8949" b="60666"/>
            <a:stretch>
              <a:fillRect/>
            </a:stretch>
          </p:blipFill>
          <p:spPr bwMode="auto">
            <a:xfrm>
              <a:off x="3484428" y="1356610"/>
              <a:ext cx="2455892" cy="1238560"/>
            </a:xfrm>
            <a:prstGeom prst="rect">
              <a:avLst/>
            </a:prstGeom>
            <a:grpFill/>
            <a:ln w="9525">
              <a:noFill/>
              <a:miter lim="800000"/>
              <a:headEnd/>
              <a:tailEnd/>
            </a:ln>
          </p:spPr>
        </p:pic>
        <p:pic>
          <p:nvPicPr>
            <p:cNvPr id="15" name="Picture 2" descr="District map legend1.jpg"/>
            <p:cNvPicPr>
              <a:picLocks noChangeAspect="1"/>
            </p:cNvPicPr>
            <p:nvPr/>
          </p:nvPicPr>
          <p:blipFill>
            <a:blip r:embed="rId5"/>
            <a:srcRect l="21676" t="77749" r="4197" b="15823"/>
            <a:stretch>
              <a:fillRect/>
            </a:stretch>
          </p:blipFill>
          <p:spPr bwMode="auto">
            <a:xfrm>
              <a:off x="3484428" y="3655293"/>
              <a:ext cx="2455892" cy="440843"/>
            </a:xfrm>
            <a:prstGeom prst="rect">
              <a:avLst/>
            </a:prstGeom>
            <a:grpFill/>
            <a:ln w="9525">
              <a:noFill/>
              <a:miter lim="800000"/>
              <a:headEnd/>
              <a:tailEnd/>
            </a:ln>
          </p:spPr>
        </p:pic>
        <p:pic>
          <p:nvPicPr>
            <p:cNvPr id="16" name="Picture 2" descr="District map legend1.jpg"/>
            <p:cNvPicPr>
              <a:picLocks noChangeAspect="1"/>
            </p:cNvPicPr>
            <p:nvPr/>
          </p:nvPicPr>
          <p:blipFill>
            <a:blip r:embed="rId5"/>
            <a:srcRect l="21676" t="52649" r="8949" b="31128"/>
            <a:stretch>
              <a:fillRect/>
            </a:stretch>
          </p:blipFill>
          <p:spPr bwMode="auto">
            <a:xfrm>
              <a:off x="3484428" y="2542689"/>
              <a:ext cx="2455892" cy="1112604"/>
            </a:xfrm>
            <a:prstGeom prst="rect">
              <a:avLst/>
            </a:prstGeom>
            <a:grpFill/>
            <a:ln w="9525">
              <a:noFill/>
              <a:miter lim="800000"/>
              <a:headEnd/>
              <a:tailEnd/>
            </a:ln>
          </p:spPr>
        </p:pic>
      </p:grpSp>
      <p:sp>
        <p:nvSpPr>
          <p:cNvPr id="24583" name="Rectangle 28"/>
          <p:cNvSpPr>
            <a:spLocks noChangeArrowheads="1"/>
          </p:cNvSpPr>
          <p:nvPr/>
        </p:nvSpPr>
        <p:spPr bwMode="auto">
          <a:xfrm>
            <a:off x="368070" y="5384800"/>
            <a:ext cx="41513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37931725" indent="-37474525">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eaLnBrk="1" hangingPunct="1">
              <a:spcBef>
                <a:spcPct val="0"/>
              </a:spcBef>
              <a:buFontTx/>
              <a:buNone/>
            </a:pPr>
            <a:r>
              <a:rPr lang="en-US" altLang="en-US" sz="800">
                <a:latin typeface="Arial" charset="0"/>
              </a:rPr>
              <a:t>© Crown Copyright/database right 2014. An Ordnance Survey/EDINA supplied service.</a:t>
            </a:r>
          </a:p>
        </p:txBody>
      </p:sp>
      <p:grpSp>
        <p:nvGrpSpPr>
          <p:cNvPr id="24584" name="Group 82"/>
          <p:cNvGrpSpPr>
            <a:grpSpLocks/>
          </p:cNvGrpSpPr>
          <p:nvPr/>
        </p:nvGrpSpPr>
        <p:grpSpPr bwMode="auto">
          <a:xfrm>
            <a:off x="8401050" y="4544512"/>
            <a:ext cx="379413" cy="714876"/>
            <a:chOff x="5530775" y="316568"/>
            <a:chExt cx="379310" cy="935912"/>
          </a:xfrm>
        </p:grpSpPr>
        <p:cxnSp>
          <p:nvCxnSpPr>
            <p:cNvPr id="21" name="Straight Arrow Connector 20"/>
            <p:cNvCxnSpPr/>
            <p:nvPr/>
          </p:nvCxnSpPr>
          <p:spPr>
            <a:xfrm rot="16200000">
              <a:off x="5418900" y="959678"/>
              <a:ext cx="584016" cy="1587"/>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24590" name="TextBox 84"/>
            <p:cNvSpPr txBox="1">
              <a:spLocks noChangeArrowheads="1"/>
            </p:cNvSpPr>
            <p:nvPr/>
          </p:nvSpPr>
          <p:spPr bwMode="auto">
            <a:xfrm>
              <a:off x="5530775" y="316568"/>
              <a:ext cx="379310" cy="40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37931725" indent="-37474525">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lgn="ctr" eaLnBrk="1" hangingPunct="1">
                <a:spcBef>
                  <a:spcPct val="0"/>
                </a:spcBef>
                <a:buFontTx/>
                <a:buNone/>
              </a:pPr>
              <a:r>
                <a:rPr lang="en-US" altLang="en-US" sz="1400" b="1" dirty="0">
                  <a:cs typeface="Arial" charset="0"/>
                </a:rPr>
                <a:t>N</a:t>
              </a:r>
            </a:p>
          </p:txBody>
        </p:sp>
        <p:cxnSp>
          <p:nvCxnSpPr>
            <p:cNvPr id="23" name="Straight Connector 22"/>
            <p:cNvCxnSpPr/>
            <p:nvPr/>
          </p:nvCxnSpPr>
          <p:spPr bwMode="auto">
            <a:xfrm flipV="1">
              <a:off x="5641870" y="957355"/>
              <a:ext cx="149184"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4586" name="TextBox 12"/>
          <p:cNvSpPr txBox="1">
            <a:spLocks noChangeArrowheads="1"/>
          </p:cNvSpPr>
          <p:nvPr/>
        </p:nvSpPr>
        <p:spPr bwMode="auto">
          <a:xfrm>
            <a:off x="7678237" y="5488239"/>
            <a:ext cx="8715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37931725" indent="-37474525">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lgn="ctr" eaLnBrk="1" hangingPunct="1">
              <a:spcBef>
                <a:spcPct val="0"/>
              </a:spcBef>
              <a:buFontTx/>
              <a:buNone/>
            </a:pPr>
            <a:r>
              <a:rPr lang="en-US" altLang="en-US" sz="1400" b="1" dirty="0">
                <a:latin typeface="Arial" charset="0"/>
              </a:rPr>
              <a:t>1 km</a:t>
            </a:r>
            <a:endParaRPr lang="en-US" altLang="en-US" sz="1400" b="1" dirty="0">
              <a:latin typeface="Arial" charset="0"/>
              <a:cs typeface="Arial" charset="0"/>
            </a:endParaRPr>
          </a:p>
        </p:txBody>
      </p:sp>
      <p:cxnSp>
        <p:nvCxnSpPr>
          <p:cNvPr id="22" name="Straight Connector 21"/>
          <p:cNvCxnSpPr/>
          <p:nvPr/>
        </p:nvCxnSpPr>
        <p:spPr bwMode="auto">
          <a:xfrm flipV="1">
            <a:off x="7439025" y="5780339"/>
            <a:ext cx="1314450" cy="1111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3613841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Oval 42"/>
          <p:cNvSpPr/>
          <p:nvPr/>
        </p:nvSpPr>
        <p:spPr>
          <a:xfrm>
            <a:off x="3798888"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5" name="Oval 44"/>
          <p:cNvSpPr/>
          <p:nvPr/>
        </p:nvSpPr>
        <p:spPr>
          <a:xfrm>
            <a:off x="38766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6" name="Oval 45"/>
          <p:cNvSpPr/>
          <p:nvPr/>
        </p:nvSpPr>
        <p:spPr>
          <a:xfrm>
            <a:off x="4451350"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7" name="Oval 46"/>
          <p:cNvSpPr/>
          <p:nvPr/>
        </p:nvSpPr>
        <p:spPr>
          <a:xfrm>
            <a:off x="407352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8" name="Oval 47"/>
          <p:cNvSpPr/>
          <p:nvPr/>
        </p:nvSpPr>
        <p:spPr>
          <a:xfrm>
            <a:off x="4676775" y="44513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49" name="Oval 48"/>
          <p:cNvSpPr/>
          <p:nvPr/>
        </p:nvSpPr>
        <p:spPr>
          <a:xfrm>
            <a:off x="4911725"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0" name="Oval 49"/>
          <p:cNvSpPr/>
          <p:nvPr/>
        </p:nvSpPr>
        <p:spPr>
          <a:xfrm>
            <a:off x="5116513" y="449580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1" name="Oval 50"/>
          <p:cNvSpPr/>
          <p:nvPr/>
        </p:nvSpPr>
        <p:spPr>
          <a:xfrm>
            <a:off x="7496175"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2" name="Oval 51"/>
          <p:cNvSpPr/>
          <p:nvPr/>
        </p:nvSpPr>
        <p:spPr>
          <a:xfrm>
            <a:off x="7677150" y="4813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3" name="Oval 52"/>
          <p:cNvSpPr/>
          <p:nvPr/>
        </p:nvSpPr>
        <p:spPr>
          <a:xfrm>
            <a:off x="7597775" y="4773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4" name="Oval 53"/>
          <p:cNvSpPr/>
          <p:nvPr/>
        </p:nvSpPr>
        <p:spPr>
          <a:xfrm>
            <a:off x="365442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5" name="Oval 54"/>
          <p:cNvSpPr/>
          <p:nvPr/>
        </p:nvSpPr>
        <p:spPr>
          <a:xfrm>
            <a:off x="3302000" y="44450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6" name="Oval 55"/>
          <p:cNvSpPr/>
          <p:nvPr/>
        </p:nvSpPr>
        <p:spPr>
          <a:xfrm>
            <a:off x="3192463" y="44942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7" name="Oval 56"/>
          <p:cNvSpPr/>
          <p:nvPr/>
        </p:nvSpPr>
        <p:spPr>
          <a:xfrm>
            <a:off x="307498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8" name="Oval 57"/>
          <p:cNvSpPr/>
          <p:nvPr/>
        </p:nvSpPr>
        <p:spPr>
          <a:xfrm>
            <a:off x="29845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59" name="Oval 58"/>
          <p:cNvSpPr/>
          <p:nvPr/>
        </p:nvSpPr>
        <p:spPr>
          <a:xfrm>
            <a:off x="2339975"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0" name="Oval 59"/>
          <p:cNvSpPr/>
          <p:nvPr/>
        </p:nvSpPr>
        <p:spPr>
          <a:xfrm>
            <a:off x="2078038" y="4841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1" name="Oval 60"/>
          <p:cNvSpPr/>
          <p:nvPr/>
        </p:nvSpPr>
        <p:spPr>
          <a:xfrm>
            <a:off x="26320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2" name="Oval 61"/>
          <p:cNvSpPr/>
          <p:nvPr/>
        </p:nvSpPr>
        <p:spPr>
          <a:xfrm>
            <a:off x="2419350" y="47879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3" name="Oval 62"/>
          <p:cNvSpPr/>
          <p:nvPr/>
        </p:nvSpPr>
        <p:spPr>
          <a:xfrm>
            <a:off x="2471738" y="47513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4" name="Oval 63"/>
          <p:cNvSpPr/>
          <p:nvPr/>
        </p:nvSpPr>
        <p:spPr>
          <a:xfrm>
            <a:off x="1165225" y="4940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5" name="Oval 64"/>
          <p:cNvSpPr/>
          <p:nvPr/>
        </p:nvSpPr>
        <p:spPr>
          <a:xfrm>
            <a:off x="1227138" y="4900613"/>
            <a:ext cx="79375"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6" name="Oval 65"/>
          <p:cNvSpPr/>
          <p:nvPr/>
        </p:nvSpPr>
        <p:spPr>
          <a:xfrm>
            <a:off x="1333500" y="4843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7" name="Oval 66"/>
          <p:cNvSpPr/>
          <p:nvPr/>
        </p:nvSpPr>
        <p:spPr>
          <a:xfrm>
            <a:off x="2581275" y="46783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8" name="Oval 67"/>
          <p:cNvSpPr/>
          <p:nvPr/>
        </p:nvSpPr>
        <p:spPr>
          <a:xfrm>
            <a:off x="2541588" y="47148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69" name="Oval 68"/>
          <p:cNvSpPr/>
          <p:nvPr/>
        </p:nvSpPr>
        <p:spPr>
          <a:xfrm>
            <a:off x="1012825" y="50038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0" name="Oval 69"/>
          <p:cNvSpPr/>
          <p:nvPr/>
        </p:nvSpPr>
        <p:spPr>
          <a:xfrm>
            <a:off x="720725" y="5048250"/>
            <a:ext cx="77788"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1" name="Oval 70"/>
          <p:cNvSpPr/>
          <p:nvPr/>
        </p:nvSpPr>
        <p:spPr>
          <a:xfrm>
            <a:off x="534988" y="51054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2" name="Oval 71"/>
          <p:cNvSpPr/>
          <p:nvPr/>
        </p:nvSpPr>
        <p:spPr>
          <a:xfrm>
            <a:off x="8423275" y="52800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3" name="Oval 72"/>
          <p:cNvSpPr/>
          <p:nvPr/>
        </p:nvSpPr>
        <p:spPr>
          <a:xfrm>
            <a:off x="8329613" y="52212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4" name="Oval 73"/>
          <p:cNvSpPr/>
          <p:nvPr/>
        </p:nvSpPr>
        <p:spPr>
          <a:xfrm>
            <a:off x="8235950" y="5170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5" name="Oval 74"/>
          <p:cNvSpPr/>
          <p:nvPr/>
        </p:nvSpPr>
        <p:spPr>
          <a:xfrm>
            <a:off x="8148638" y="51260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6" name="Oval 75"/>
          <p:cNvSpPr/>
          <p:nvPr/>
        </p:nvSpPr>
        <p:spPr>
          <a:xfrm>
            <a:off x="8072438" y="5076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7" name="Oval 76"/>
          <p:cNvSpPr/>
          <p:nvPr/>
        </p:nvSpPr>
        <p:spPr>
          <a:xfrm>
            <a:off x="7796213" y="4900613"/>
            <a:ext cx="77787" cy="77787"/>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8" name="Oval 77"/>
          <p:cNvSpPr/>
          <p:nvPr/>
        </p:nvSpPr>
        <p:spPr>
          <a:xfrm>
            <a:off x="7840663" y="493077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79" name="Oval 78"/>
          <p:cNvSpPr/>
          <p:nvPr/>
        </p:nvSpPr>
        <p:spPr>
          <a:xfrm>
            <a:off x="7993063" y="50228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0" name="Oval 79"/>
          <p:cNvSpPr/>
          <p:nvPr/>
        </p:nvSpPr>
        <p:spPr>
          <a:xfrm>
            <a:off x="7739063" y="4852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1" name="Oval 80"/>
          <p:cNvSpPr/>
          <p:nvPr/>
        </p:nvSpPr>
        <p:spPr>
          <a:xfrm>
            <a:off x="7913688" y="49704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2" name="Oval 81"/>
          <p:cNvSpPr/>
          <p:nvPr/>
        </p:nvSpPr>
        <p:spPr>
          <a:xfrm>
            <a:off x="8513763" y="53276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3" name="Oval 82"/>
          <p:cNvSpPr/>
          <p:nvPr/>
        </p:nvSpPr>
        <p:spPr>
          <a:xfrm>
            <a:off x="7315200"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4" name="Oval 83"/>
          <p:cNvSpPr/>
          <p:nvPr/>
        </p:nvSpPr>
        <p:spPr>
          <a:xfrm>
            <a:off x="7235825"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5" name="Oval 84"/>
          <p:cNvSpPr/>
          <p:nvPr/>
        </p:nvSpPr>
        <p:spPr>
          <a:xfrm>
            <a:off x="7456488" y="46751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6" name="Oval 85"/>
          <p:cNvSpPr/>
          <p:nvPr/>
        </p:nvSpPr>
        <p:spPr>
          <a:xfrm>
            <a:off x="7158038"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7" name="Oval 86"/>
          <p:cNvSpPr/>
          <p:nvPr/>
        </p:nvSpPr>
        <p:spPr>
          <a:xfrm>
            <a:off x="7080250" y="44846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8" name="Oval 87"/>
          <p:cNvSpPr/>
          <p:nvPr/>
        </p:nvSpPr>
        <p:spPr>
          <a:xfrm>
            <a:off x="7038975" y="4451350"/>
            <a:ext cx="79375" cy="77788"/>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9" name="Oval 88"/>
          <p:cNvSpPr/>
          <p:nvPr/>
        </p:nvSpPr>
        <p:spPr>
          <a:xfrm>
            <a:off x="6881813" y="44529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0" name="Oval 89"/>
          <p:cNvSpPr/>
          <p:nvPr/>
        </p:nvSpPr>
        <p:spPr>
          <a:xfrm>
            <a:off x="6781800" y="448945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1" name="Oval 90"/>
          <p:cNvSpPr/>
          <p:nvPr/>
        </p:nvSpPr>
        <p:spPr>
          <a:xfrm>
            <a:off x="6662738" y="4484688"/>
            <a:ext cx="77787"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2" name="Oval 91"/>
          <p:cNvSpPr/>
          <p:nvPr/>
        </p:nvSpPr>
        <p:spPr>
          <a:xfrm>
            <a:off x="6386513" y="44926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3" name="Oval 92"/>
          <p:cNvSpPr/>
          <p:nvPr/>
        </p:nvSpPr>
        <p:spPr>
          <a:xfrm>
            <a:off x="6316663" y="45196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4" name="Oval 93"/>
          <p:cNvSpPr/>
          <p:nvPr/>
        </p:nvSpPr>
        <p:spPr>
          <a:xfrm>
            <a:off x="6248400" y="45593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5" name="Oval 94"/>
          <p:cNvSpPr/>
          <p:nvPr/>
        </p:nvSpPr>
        <p:spPr>
          <a:xfrm>
            <a:off x="5337175"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6" name="Oval 95"/>
          <p:cNvSpPr/>
          <p:nvPr/>
        </p:nvSpPr>
        <p:spPr>
          <a:xfrm>
            <a:off x="5378450" y="452913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7" name="Oval 96"/>
          <p:cNvSpPr/>
          <p:nvPr/>
        </p:nvSpPr>
        <p:spPr>
          <a:xfrm>
            <a:off x="5678488" y="45354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8" name="Oval 97"/>
          <p:cNvSpPr/>
          <p:nvPr/>
        </p:nvSpPr>
        <p:spPr>
          <a:xfrm>
            <a:off x="5773738" y="4568825"/>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9" name="Oval 98"/>
          <p:cNvSpPr/>
          <p:nvPr/>
        </p:nvSpPr>
        <p:spPr>
          <a:xfrm>
            <a:off x="5864225" y="4598988"/>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0" name="Oval 99"/>
          <p:cNvSpPr/>
          <p:nvPr/>
        </p:nvSpPr>
        <p:spPr>
          <a:xfrm>
            <a:off x="5954713" y="4635500"/>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1" name="Oval 100"/>
          <p:cNvSpPr/>
          <p:nvPr/>
        </p:nvSpPr>
        <p:spPr>
          <a:xfrm>
            <a:off x="6153150" y="460851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2" name="Oval 101"/>
          <p:cNvSpPr/>
          <p:nvPr/>
        </p:nvSpPr>
        <p:spPr>
          <a:xfrm>
            <a:off x="6073775" y="4640263"/>
            <a:ext cx="79375" cy="79375"/>
          </a:xfrm>
          <a:prstGeom prst="ellipse">
            <a:avLst/>
          </a:prstGeom>
          <a:ln/>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cxnSp>
        <p:nvCxnSpPr>
          <p:cNvPr id="7" name="Straight Connector 6"/>
          <p:cNvCxnSpPr/>
          <p:nvPr/>
        </p:nvCxnSpPr>
        <p:spPr>
          <a:xfrm flipH="1">
            <a:off x="57943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flipH="1">
            <a:off x="758825" y="40560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flipH="1">
            <a:off x="2117725"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flipH="1">
            <a:off x="1052513"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flipH="1">
            <a:off x="1198563" y="405923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flipH="1">
            <a:off x="12652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p:cNvCxnSpPr/>
          <p:nvPr/>
        </p:nvCxnSpPr>
        <p:spPr>
          <a:xfrm flipH="1">
            <a:off x="1366838"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p:cNvCxnSpPr/>
          <p:nvPr/>
        </p:nvCxnSpPr>
        <p:spPr>
          <a:xfrm flipH="1">
            <a:off x="25050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flipH="1">
            <a:off x="2581275" y="4065588"/>
            <a:ext cx="0" cy="141287"/>
          </a:xfrm>
          <a:prstGeom prst="line">
            <a:avLst/>
          </a:prstGeom>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flipH="1">
            <a:off x="3016250"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flipH="1">
            <a:off x="2614613"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flipH="1">
            <a:off x="2671763" y="406717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flipH="1">
            <a:off x="31257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flipH="1">
            <a:off x="32321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flipH="1">
            <a:off x="36941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0" name="Straight Connector 119"/>
          <p:cNvCxnSpPr/>
          <p:nvPr/>
        </p:nvCxnSpPr>
        <p:spPr>
          <a:xfrm flipH="1">
            <a:off x="2378075" y="40608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flipH="1">
            <a:off x="33401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2" name="Straight Connector 121"/>
          <p:cNvCxnSpPr/>
          <p:nvPr/>
        </p:nvCxnSpPr>
        <p:spPr>
          <a:xfrm flipH="1">
            <a:off x="2455863" y="40560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3" name="Straight Connector 122"/>
          <p:cNvCxnSpPr/>
          <p:nvPr/>
        </p:nvCxnSpPr>
        <p:spPr>
          <a:xfrm flipH="1">
            <a:off x="384016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4" name="Straight Connector 123"/>
          <p:cNvCxnSpPr/>
          <p:nvPr/>
        </p:nvCxnSpPr>
        <p:spPr>
          <a:xfrm flipH="1">
            <a:off x="3917950" y="4065588"/>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flipH="1">
            <a:off x="4946650"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flipH="1">
            <a:off x="53752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H="1">
            <a:off x="4119563" y="4060825"/>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8" name="Straight Connector 127"/>
          <p:cNvCxnSpPr/>
          <p:nvPr/>
        </p:nvCxnSpPr>
        <p:spPr>
          <a:xfrm flipH="1">
            <a:off x="4506913"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29" name="Straight Connector 128"/>
          <p:cNvCxnSpPr/>
          <p:nvPr/>
        </p:nvCxnSpPr>
        <p:spPr>
          <a:xfrm flipH="1">
            <a:off x="4716463" y="4057650"/>
            <a:ext cx="0"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0" name="Straight Connector 129"/>
          <p:cNvCxnSpPr/>
          <p:nvPr/>
        </p:nvCxnSpPr>
        <p:spPr>
          <a:xfrm flipH="1">
            <a:off x="54165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flipH="1">
            <a:off x="5722938" y="407352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2" name="Straight Connector 131"/>
          <p:cNvCxnSpPr/>
          <p:nvPr/>
        </p:nvCxnSpPr>
        <p:spPr>
          <a:xfrm flipH="1">
            <a:off x="5153025" y="407352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33" name="Straight Connector 132"/>
          <p:cNvCxnSpPr/>
          <p:nvPr/>
        </p:nvCxnSpPr>
        <p:spPr>
          <a:xfrm flipH="1">
            <a:off x="59102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flipH="1">
            <a:off x="5994400" y="4067175"/>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flipH="1">
            <a:off x="6111875"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flipH="1">
            <a:off x="6283325" y="406241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flipH="1">
            <a:off x="619125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flipH="1">
            <a:off x="6351588"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flipH="1">
            <a:off x="6426200" y="40560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flipH="1">
            <a:off x="5816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1" name="Straight Connector 140"/>
          <p:cNvCxnSpPr/>
          <p:nvPr/>
        </p:nvCxnSpPr>
        <p:spPr>
          <a:xfrm flipH="1">
            <a:off x="72723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H="1">
            <a:off x="683260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3" name="Straight Connector 142"/>
          <p:cNvCxnSpPr/>
          <p:nvPr/>
        </p:nvCxnSpPr>
        <p:spPr>
          <a:xfrm flipH="1">
            <a:off x="6916738" y="406400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flipH="1">
            <a:off x="7075488" y="406241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flipH="1">
            <a:off x="7194550" y="407035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6" name="Straight Connector 145"/>
          <p:cNvCxnSpPr/>
          <p:nvPr/>
        </p:nvCxnSpPr>
        <p:spPr>
          <a:xfrm flipH="1">
            <a:off x="71247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flipH="1">
            <a:off x="7348538"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Connector 147"/>
          <p:cNvCxnSpPr/>
          <p:nvPr/>
        </p:nvCxnSpPr>
        <p:spPr>
          <a:xfrm flipH="1">
            <a:off x="6705600" y="406241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49" name="Straight Connector 148"/>
          <p:cNvCxnSpPr/>
          <p:nvPr/>
        </p:nvCxnSpPr>
        <p:spPr>
          <a:xfrm flipH="1">
            <a:off x="8528050"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0" name="Straight Connector 149"/>
          <p:cNvCxnSpPr/>
          <p:nvPr/>
        </p:nvCxnSpPr>
        <p:spPr>
          <a:xfrm flipH="1">
            <a:off x="754221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1" name="Straight Connector 150"/>
          <p:cNvCxnSpPr/>
          <p:nvPr/>
        </p:nvCxnSpPr>
        <p:spPr>
          <a:xfrm flipH="1">
            <a:off x="7635875" y="4068763"/>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2" name="Straight Connector 151"/>
          <p:cNvCxnSpPr/>
          <p:nvPr/>
        </p:nvCxnSpPr>
        <p:spPr>
          <a:xfrm flipH="1">
            <a:off x="74787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flipH="1">
            <a:off x="8189913" y="4065588"/>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flipH="1">
            <a:off x="8289925" y="4064000"/>
            <a:ext cx="1588"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5" name="Straight Connector 154"/>
          <p:cNvCxnSpPr/>
          <p:nvPr/>
        </p:nvCxnSpPr>
        <p:spPr>
          <a:xfrm flipH="1">
            <a:off x="83772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6" name="Straight Connector 155"/>
          <p:cNvCxnSpPr/>
          <p:nvPr/>
        </p:nvCxnSpPr>
        <p:spPr>
          <a:xfrm flipH="1">
            <a:off x="84534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H="1">
            <a:off x="7772400" y="4067175"/>
            <a:ext cx="1588"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58" name="Straight Connector 157"/>
          <p:cNvCxnSpPr/>
          <p:nvPr/>
        </p:nvCxnSpPr>
        <p:spPr>
          <a:xfrm flipH="1">
            <a:off x="7954963" y="4070350"/>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flipH="1">
            <a:off x="803433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0" name="Straight Connector 159"/>
          <p:cNvCxnSpPr/>
          <p:nvPr/>
        </p:nvCxnSpPr>
        <p:spPr>
          <a:xfrm flipH="1">
            <a:off x="7824788"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1" name="Straight Connector 160"/>
          <p:cNvCxnSpPr/>
          <p:nvPr/>
        </p:nvCxnSpPr>
        <p:spPr>
          <a:xfrm flipH="1">
            <a:off x="7881938" y="4068763"/>
            <a:ext cx="0" cy="142875"/>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flipH="1">
            <a:off x="8120063" y="4067175"/>
            <a:ext cx="1587" cy="1412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flipH="1">
            <a:off x="7700963" y="4068763"/>
            <a:ext cx="1587" cy="142875"/>
          </a:xfrm>
          <a:prstGeom prst="line">
            <a:avLst/>
          </a:prstGeom>
        </p:spPr>
        <p:style>
          <a:lnRef idx="2">
            <a:schemeClr val="accent1"/>
          </a:lnRef>
          <a:fillRef idx="0">
            <a:schemeClr val="accent1"/>
          </a:fillRef>
          <a:effectRef idx="1">
            <a:schemeClr val="accent1"/>
          </a:effectRef>
          <a:fontRef idx="minor">
            <a:schemeClr val="tx1"/>
          </a:fontRef>
        </p:style>
      </p:cxnSp>
      <p:pic>
        <p:nvPicPr>
          <p:cNvPr id="4927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938" y="0"/>
            <a:ext cx="9140825" cy="648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a:off x="320675" y="4068763"/>
            <a:ext cx="8366125" cy="0"/>
          </a:xfrm>
          <a:prstGeom prst="line">
            <a:avLst/>
          </a:prstGeom>
          <a:ln w="28575"/>
        </p:spPr>
        <p:style>
          <a:lnRef idx="1">
            <a:schemeClr val="dk1"/>
          </a:lnRef>
          <a:fillRef idx="0">
            <a:schemeClr val="dk1"/>
          </a:fillRef>
          <a:effectRef idx="0">
            <a:schemeClr val="dk1"/>
          </a:effectRef>
          <a:fontRef idx="minor">
            <a:schemeClr val="tx1"/>
          </a:fontRef>
        </p:style>
      </p:cxnSp>
      <p:sp>
        <p:nvSpPr>
          <p:cNvPr id="49274" name="TextBox 11"/>
          <p:cNvSpPr txBox="1">
            <a:spLocks noChangeArrowheads="1"/>
          </p:cNvSpPr>
          <p:nvPr/>
        </p:nvSpPr>
        <p:spPr bwMode="auto">
          <a:xfrm>
            <a:off x="315913" y="3630613"/>
            <a:ext cx="373062" cy="369887"/>
          </a:xfrm>
          <a:prstGeom prst="rect">
            <a:avLst/>
          </a:prstGeom>
          <a:solidFill>
            <a:schemeClr val="bg1"/>
          </a:solidFill>
          <a:ln w="9525">
            <a:solidFill>
              <a:schemeClr val="tx1"/>
            </a:solidFill>
            <a:miter lim="800000"/>
            <a:headEnd/>
            <a:tailEnd/>
          </a:ln>
        </p:spPr>
        <p:txBody>
          <a:bodyPr>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lgn="ctr">
              <a:spcBef>
                <a:spcPct val="0"/>
              </a:spcBef>
              <a:buFontTx/>
              <a:buNone/>
            </a:pPr>
            <a:r>
              <a:rPr lang="en-GB" altLang="en-US" sz="1800" b="1" dirty="0">
                <a:latin typeface="Arial" charset="0"/>
              </a:rPr>
              <a:t>A</a:t>
            </a:r>
            <a:endParaRPr lang="en-US" altLang="en-US" sz="1800" b="1" dirty="0">
              <a:latin typeface="Arial" charset="0"/>
            </a:endParaRPr>
          </a:p>
        </p:txBody>
      </p:sp>
      <p:sp>
        <p:nvSpPr>
          <p:cNvPr id="49275" name="TextBox 166"/>
          <p:cNvSpPr txBox="1">
            <a:spLocks noChangeArrowheads="1"/>
          </p:cNvSpPr>
          <p:nvPr/>
        </p:nvSpPr>
        <p:spPr bwMode="auto">
          <a:xfrm>
            <a:off x="8172400" y="3630613"/>
            <a:ext cx="506734" cy="369332"/>
          </a:xfrm>
          <a:prstGeom prst="rect">
            <a:avLst/>
          </a:prstGeom>
          <a:solidFill>
            <a:schemeClr val="bg1"/>
          </a:solidFill>
          <a:ln w="9525">
            <a:solidFill>
              <a:schemeClr val="tx1"/>
            </a:solidFill>
            <a:miter lim="800000"/>
            <a:headEnd/>
            <a:tailEnd/>
          </a:ln>
        </p:spPr>
        <p:txBody>
          <a:bodyPr wrap="square">
            <a:spAutoFit/>
          </a:bodyPr>
          <a:lstStyle>
            <a:lvl1pPr>
              <a:spcBef>
                <a:spcPct val="20000"/>
              </a:spcBef>
              <a:buFont typeface="Arial" charset="0"/>
              <a:buChar char="•"/>
              <a:defRPr sz="3200">
                <a:solidFill>
                  <a:schemeClr val="tx1"/>
                </a:solidFill>
                <a:latin typeface="Calibri" pitchFamily="-109" charset="0"/>
                <a:ea typeface="ＭＳ Ｐゴシック" pitchFamily="-109" charset="-128"/>
              </a:defRPr>
            </a:lvl1pPr>
            <a:lvl2pPr marL="742950" indent="-285750">
              <a:spcBef>
                <a:spcPct val="20000"/>
              </a:spcBef>
              <a:buFont typeface="Arial" charset="0"/>
              <a:buChar char="–"/>
              <a:defRPr sz="2800">
                <a:solidFill>
                  <a:schemeClr val="tx1"/>
                </a:solidFill>
                <a:latin typeface="Calibri" pitchFamily="-109" charset="0"/>
                <a:ea typeface="ＭＳ Ｐゴシック" pitchFamily="-109" charset="-128"/>
              </a:defRPr>
            </a:lvl2pPr>
            <a:lvl3pPr marL="1143000" indent="-228600">
              <a:spcBef>
                <a:spcPct val="20000"/>
              </a:spcBef>
              <a:buFont typeface="Arial" charset="0"/>
              <a:buChar char="•"/>
              <a:defRPr sz="2400">
                <a:solidFill>
                  <a:schemeClr val="tx1"/>
                </a:solidFill>
                <a:latin typeface="Calibri" pitchFamily="-109" charset="0"/>
                <a:ea typeface="ＭＳ Ｐゴシック" pitchFamily="-109" charset="-128"/>
              </a:defRPr>
            </a:lvl3pPr>
            <a:lvl4pPr marL="1600200" indent="-228600">
              <a:spcBef>
                <a:spcPct val="20000"/>
              </a:spcBef>
              <a:buFont typeface="Arial" charset="0"/>
              <a:buChar char="–"/>
              <a:defRPr sz="2000">
                <a:solidFill>
                  <a:schemeClr val="tx1"/>
                </a:solidFill>
                <a:latin typeface="Calibri" pitchFamily="-109" charset="0"/>
                <a:ea typeface="ＭＳ Ｐゴシック" pitchFamily="-109" charset="-128"/>
              </a:defRPr>
            </a:lvl4pPr>
            <a:lvl5pPr marL="2057400" indent="-228600">
              <a:spcBef>
                <a:spcPct val="20000"/>
              </a:spcBef>
              <a:buFont typeface="Arial" charset="0"/>
              <a:buChar char="»"/>
              <a:defRPr sz="2000">
                <a:solidFill>
                  <a:schemeClr val="tx1"/>
                </a:solidFill>
                <a:latin typeface="Calibri" pitchFamily="-109" charset="0"/>
                <a:ea typeface="ＭＳ Ｐゴシック" pitchFamily="-109" charset="-128"/>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109" charset="0"/>
                <a:ea typeface="ＭＳ Ｐゴシック" pitchFamily="-109" charset="-128"/>
              </a:defRPr>
            </a:lvl9pPr>
          </a:lstStyle>
          <a:p>
            <a:pPr algn="ctr">
              <a:spcBef>
                <a:spcPct val="0"/>
              </a:spcBef>
              <a:buFontTx/>
              <a:buNone/>
            </a:pPr>
            <a:r>
              <a:rPr lang="en-GB" altLang="en-US" sz="1800" b="1" dirty="0">
                <a:latin typeface="Arial" charset="0"/>
              </a:rPr>
              <a:t>A’</a:t>
            </a:r>
            <a:endParaRPr lang="en-US" altLang="en-US" sz="1800" b="1" dirty="0">
              <a:latin typeface="Arial" charset="0"/>
            </a:endParaRPr>
          </a:p>
        </p:txBody>
      </p:sp>
    </p:spTree>
    <p:extLst>
      <p:ext uri="{BB962C8B-B14F-4D97-AF65-F5344CB8AC3E}">
        <p14:creationId xmlns:p14="http://schemas.microsoft.com/office/powerpoint/2010/main" val="1199495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p:cNvSpPr txBox="1">
            <a:spLocks/>
          </p:cNvSpPr>
          <p:nvPr/>
        </p:nvSpPr>
        <p:spPr bwMode="auto">
          <a:xfrm>
            <a:off x="7938" y="0"/>
            <a:ext cx="91360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FontTx/>
              <a:buNone/>
            </a:pPr>
            <a:endParaRPr lang="en-US" altLang="en-US" sz="4000" b="1" dirty="0"/>
          </a:p>
        </p:txBody>
      </p:sp>
    </p:spTree>
    <p:extLst>
      <p:ext uri="{BB962C8B-B14F-4D97-AF65-F5344CB8AC3E}">
        <p14:creationId xmlns:p14="http://schemas.microsoft.com/office/powerpoint/2010/main" val="21037639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87097</TotalTime>
  <Words>2248</Words>
  <Application>Microsoft Office PowerPoint</Application>
  <PresentationFormat>On-screen Show (4:3)</PresentationFormat>
  <Paragraphs>496</Paragraphs>
  <Slides>53</Slides>
  <Notes>36</Notes>
  <HiddenSlides>0</HiddenSlides>
  <MMClips>0</MMClips>
  <ScaleCrop>false</ScaleCrop>
  <HeadingPairs>
    <vt:vector size="4" baseType="variant">
      <vt:variant>
        <vt:lpstr>Theme</vt:lpstr>
      </vt:variant>
      <vt:variant>
        <vt:i4>2</vt:i4>
      </vt:variant>
      <vt:variant>
        <vt:lpstr>Slide Titles</vt:lpstr>
      </vt:variant>
      <vt:variant>
        <vt:i4>53</vt:i4>
      </vt:variant>
    </vt:vector>
  </HeadingPairs>
  <TitlesOfParts>
    <vt:vector size="55" baseType="lpstr">
      <vt:lpstr>Office Theme</vt:lpstr>
      <vt:lpstr>1_Office Theme</vt:lpstr>
      <vt:lpstr>  Maps and map interpretation  An introduction for geoscientists  </vt:lpstr>
      <vt:lpstr>PowerPoint Presentation</vt:lpstr>
      <vt:lpstr>PowerPoint Presentation</vt:lpstr>
      <vt:lpstr>     Part 1 - Introduction to maps</vt:lpstr>
      <vt:lpstr>The same map outline can be used to show different information, so it is important to identify the  map title, key, scale and orientation </vt:lpstr>
      <vt:lpstr>Maps show how objects are distributed  and their relative size</vt:lpstr>
      <vt:lpstr>     Scales</vt:lpstr>
      <vt:lpstr>PowerPoint Presentation</vt:lpstr>
      <vt:lpstr>In contrast, on a 1:50 000 map, individual buildings,  minor roads and contours are evident</vt:lpstr>
      <vt:lpstr>PowerPoint Presentation</vt:lpstr>
      <vt:lpstr>     Contours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Completing the contouring exercise</vt:lpstr>
      <vt:lpstr>PowerPoint Presentation</vt:lpstr>
      <vt:lpstr>     Part 2 – Map interpretation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Maps and map interpretation</dc:title>
  <dc:creator>Jack Higginson &amp; Martin Whiteley</dc:creator>
  <cp:lastModifiedBy>Martin</cp:lastModifiedBy>
  <cp:revision>461</cp:revision>
  <dcterms:created xsi:type="dcterms:W3CDTF">2014-09-11T08:11:08Z</dcterms:created>
  <dcterms:modified xsi:type="dcterms:W3CDTF">2016-12-29T18:29:40Z</dcterms:modified>
</cp:coreProperties>
</file>